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Action1.xml" ContentType="application/vnd.ms-office.inkAction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Action2.xml" ContentType="application/vnd.ms-office.inkAction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3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Action4.xml" ContentType="application/vnd.ms-office.inkAction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78" r:id="rId4"/>
    <p:sldId id="271" r:id="rId5"/>
    <p:sldId id="279" r:id="rId6"/>
    <p:sldId id="280" r:id="rId7"/>
    <p:sldId id="266" r:id="rId8"/>
    <p:sldId id="281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512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21:46:53.231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69473">
    <iact:property name="dataType"/>
    <iact:actionData xml:id="d0">
      <inkml:trace xmlns:inkml="http://www.w3.org/2003/InkML" xml:id="stk0" contextRef="#ctx0" brushRef="#br0">218 63 0,'0'0'15,"0"0"-15,112 42 31,-52 -32 -31,8 12 0,0 -17 32,-12 -5 -32,-4 10 15,-12 12 -15,4 -1 0,-12 10 32,0 6 -32,-20 11 0,0 -22 31,0 11 -31,-12 22 0,-4 -12 31,4 1 -31,-8 15 0,-12 11 16,12 -5 -16,-12 21 31,4 -11 -31,0 5 0,0 -20 31,-8 15 -31,8 -26 0,-8 26 31,0 6 -31,4 -1 0,4 -15 16,0 5 -16,8 11 31,12 -6 -31,-4 11 0,4 -16 32,4 -16 -32,-4 5 0,4 -10 31,-8 16 -31,12 -6 0,0 6 46,-4 -6 -46,8 27 0,12 16 16,8 -11 -16,20 0 31,16 -26 -31,-8 -21 0,0 -6 31,-8 -16 -31,8 17 0,-8 -17 31,-12 11 -31,-12 -11 0,-4 6 16,4 -16 -16,-4 0 31,-8 -11 -31,-12 11 0,-8 10 32,-20 6 -32,-4 0 0,-4 10 31,-12 11 -31,4 0 0,4 -6 15,-8 6 -15,0 11 32,-12 10 -32,0 5 0,0 11 31,4 -11 -31,12 -5 0,4 5 31,-4 27 -31,12 26 0,8 0 31,20 -10 -31,8 -32 0,4 -16 16,4 10 -16,4 -20 31,20 20 -31,-8 6 0,12 37 32,-12 21 -32,4 -16 0,-8 -10 31,-8 -12 -31,-8 7 0,0 -6 15,4 0 -15,-8 21 32,4 0 -32,-16 -10 0,4 -33 31,-4 12 -31,0 -1 0,-8 6 31,-4 5 -31,0 -11 0,0 1 16,-12 -22 -16,-4 0 31,-20 1 -31,-16 -6 16,-16 -22 -16,4 1 15,-20 11 -15,12 4 32,4 12 -32,12 -27 0,20 -6 31,-4 6 -31,4 -16 0,4 -21 15,0 10 -15,0 1 32,0 -38 -32,0 -31 0,8 -11 31,36 53 -31,0 0 0,0 0 0</inkml:trace>
    </iact:actionData>
  </iact:action>
  <iact:action type="add" startTime="173847">
    <iact:property name="dataType"/>
    <iact:actionData xml:id="d1">
      <inkml:trace xmlns:inkml="http://www.w3.org/2003/InkML" xml:id="stk1" contextRef="#ctx0" brushRef="#br0">1666 2293 0,'0'0'31,"20"264"-31,4 -31 0,-16 -38 31,0 -26 -31,0 -21 0,0 -26 16,-12 -53 -16,8 -32 31,-8 -22 -31,0 -15 0,-4 -121 16,4 -17 -16,4 -41 31,-12 -38 -31,4 0 0,12 22 31,4 5 -31,12 10 0,4 16 32,12 21 -32,4 38 0,8 36 31,12 32 -31,4 21 0,-4 32 31,4 16 -31,-12 15 0,-8 33 16,-4 20 -16,-12 43 31,-24 10 -31,-8 -5 16,-28 -21 -16,-16 -11 15,-28 -5 -15,-8 -16 32,16 -42 -32,-12 -37 0,32 -16 15,0 -5 -15,12 -22 31,16 -20 -31,12 25 0,4 -9 32,12 4 -32,4 6 0,16 21 31,32 16 -31,0 21 0,8 21 31,0 16 -31,20 16 0,12 32 16,20 20 -16,-24 1 31,-16 -43 -31,-24 -31 0,-8 -53 31,-20 -16 -31,-28 0 0,0 0 32,0 0 -32</inkml:trace>
    </iact:actionData>
  </iact:action>
  <iact:action type="add" startTime="174581">
    <iact:property name="dataType"/>
    <iact:actionData xml:id="d2">
      <inkml:trace xmlns:inkml="http://www.w3.org/2003/InkML" xml:id="stk2" contextRef="#ctx0" brushRef="#br0">2682 2843 0,'0'0'32,"0"0"-32,0 0 0,84 148 31,-44 -154 -31,0 -41 0,12 -22 31,8 -16 -31,-4 -10 0,-8 -5 31,-4 10 -31,0 5 0,-20 27 29,-4 -10 -29,-20 31 0,0 21 15,-64 0 -15,0 37 31,-12 16 -31,-4 21 0,8 0 32,-24 32 -32,20 26 0,16 -5 31,20 -5 -31,16 5 0,32 -5 16,20 0 -16,20 26 31,44 -6 -31,12 -36 0,-4 -10 31,12 -12 -31,4 -25 0,8 -54 31,-12 -63 -31,-32 -48 0,-52 -15 32,-28 137 -32,0 0 0,0 0 0</inkml:trace>
    </iact:actionData>
  </iact:action>
  <iact:action type="add" startTime="175110">
    <iact:property name="dataType"/>
    <iact:actionData xml:id="d3">
      <inkml:trace xmlns:inkml="http://www.w3.org/2003/InkML" xml:id="stk3" contextRef="#ctx0" brushRef="#br0">3326 1416 0,'0'0'31,"32"179"-31,-24 -52 15,4 11 -15,4 -33 16,16 43 0,12 21 -16,0 16 15,4 0 -15,0 11 16,-4 -11 -16,-12 5 31,-12 -58 -31,0 -26 16,-16 -64 -16,16 -42 15,12 -69 -15,-32 69 32,0 0 -32,0 0 0</inkml:trace>
    </iact:actionData>
  </iact:action>
  <iact:action type="add" startTime="175438">
    <iact:property name="dataType"/>
    <iact:actionData xml:id="d4">
      <inkml:trace xmlns:inkml="http://www.w3.org/2003/InkML" xml:id="stk4" contextRef="#ctx0" brushRef="#br0">4478 2758 0,'0'0'15,"0"0"-15,0 0 32,-8 -185 -32,-16 90 0,-32 5 31,4 27 -31,-16 10 0,-12 26 31,-4 38 -31,8 21 0,0 36 16,20 22 -16,12 21 31,20 37 -31,20 32 0,4 -11 31,24 -16 -31,12 -42 0,12 -53 16,4 -42 -16,20 -37 31,4 -16 -31,-8 -32 0,16 -63 31,-8 -16 -31,-12 -21 0,-24 -5 32,-12 31 -32,-16 48 0,-12 26 15,-4 6 -15,-4 42 31,-4 -11 -31,-8 42 16,4 17 -16,0 42 16,8 20 -16,16 33 31,16 15 -31,8 -20 0,20 15 31,4 0 -31,12 48 0,-20 -32 16,-28 -64 -16,-12 -57 31,-8 -27 -31,0 0 0,0 0 16</inkml:trace>
    </iact:actionData>
  </iact:action>
  <iact:action type="add" startTime="176047">
    <iact:property name="dataType"/>
    <iact:actionData xml:id="d5">
      <inkml:trace xmlns:inkml="http://www.w3.org/2003/InkML" xml:id="stk5" contextRef="#ctx0" brushRef="#br0">4730 2520 0,'0'0'16,"0"0"-16,124 212 31,-72 -149 -31,16 11 0,0 -16 31,8 -10 -31,0 5 0,20 15 31,-12 -4 -31,-12 20 16,-24 -20 -16,-12 10 0,-8 -22 31,-8 -25 -31,-16 -27 0,-4 0 0,0 0 0,0 0 32</inkml:trace>
    </iact:actionData>
  </iact:action>
  <iact:action type="add" startTime="176387">
    <iact:property name="dataType"/>
    <iact:actionData xml:id="d6">
      <inkml:trace xmlns:inkml="http://www.w3.org/2003/InkML" xml:id="stk6" contextRef="#ctx0" brushRef="#br0">5326 2409 0,'0'0'15,"0"0"-15,0 0 16,0 0 -16,0 0 31,0 0 -31,0 0 0,0 0 0,0 0 0,-88 190 47,44 -73 -47,-8 -12 0,8 1 31,4 0 -31,4 0 0,12 26 32,-4 37 -32,28 -21 15,0 -37 -15,-8 -27 16,16 -36 -16,4 -22 16,-12 -26 -16,0 0 0,0 0 0</inkml:trace>
    </iact:actionData>
  </iact:action>
  <iact:action type="add" startTime="176933">
    <iact:property name="dataType"/>
    <iact:actionData xml:id="d7">
      <inkml:trace xmlns:inkml="http://www.w3.org/2003/InkML" xml:id="stk7" contextRef="#ctx0" brushRef="#br0">6754 713 0,'0'0'15,"0"0"-15,-60 216 16,8 -99 -16,0 15 31,-4 0 -15,4 37 -16,4 48 0,8 10 15,32 0 -15,36 59 32,12 -1 -32,16 -52 0,4 -38 31,4 -36 -31,12 -33 0,24 -67 31,-20 -70 -31,-80 11 0,0 0 0,0 0 16</inkml:trace>
    </iact:actionData>
  </iact:action>
  <iact:action type="add" startTime="178950">
    <iact:property name="dataType"/>
    <iact:actionData xml:id="d8">
      <inkml:trace xmlns:inkml="http://www.w3.org/2003/InkML" xml:id="stk8" contextRef="#ctx0" brushRef="#br0">7162 1564 0,'32'21'32,"-32"-21"-32,0 0 0,0 0 31,0 0 -31,-60 211 0,44 -116 31,0 -5 -31,12 16 0,8 26 31,12 16 -31,4 10 0,4 -31 32,-8 -37 -32,8 -37 0,4 -48 15,8 -47 -15,0 -43 31,8 -26 -31,0 -5 0,12 -37 32,-12 -27 -32,-4 -42 0,-4 21 31,-4 53 -31,-12 37 0,4 43 16,-8 15 -16,-4 16 31,0 37 -31,-16 0 0,-12 0 0,4 127 31,-12 -32 -31,0 53 31,8 37 -31,12 -16 0,8 0 16,16 32 -16,-4 -21 31,-16 -32 -31,-20 -80 0,20 -68 31,0 0 -31,0 0 0</inkml:trace>
    </iact:actionData>
  </iact:action>
  <iact:action type="add" startTime="179548">
    <iact:property name="dataType"/>
    <iact:actionData xml:id="d9">
      <inkml:trace xmlns:inkml="http://www.w3.org/2003/InkML" xml:id="stk9" contextRef="#ctx0" brushRef="#br0">8126 2843 0,'0'0'31,"0"0"-31,16 237 0,-40 -83 16,8 20 -16,0 -26 31,-4 -48 -31,8 -100 0,-4 -84 31,16 84 -31,0 0 0,0 0 16</inkml:trace>
    </iact:actionData>
  </iact:action>
  <iact:action type="add" startTime="179939">
    <iact:property name="dataType"/>
    <iact:actionData xml:id="d10">
      <inkml:trace xmlns:inkml="http://www.w3.org/2003/InkML" xml:id="stk10" contextRef="#ctx0" brushRef="#br0">8350 1643 0,'0'0'15,"0"0"-15,0 0 31,0 0 -31,84 -64 15,-64 17 -15,20 -1 16,12 -10 -16,8 5 31,4 11 -31,4 42 16,-24 -5 -16,4 31 15,-4 48 -15,-12 11 32,-12 36 -32,-16 22 0,-8 -6 15,4 1 -15,16 10 31,4 16 -31,-8 -11 0,8 -37 32,0 -31 -32,0 -17 0,8 -36 15,8 -21 -15,8 -22 32,-12 -26 -32,4 -10 15,-4 -12 -15,8 -36 16,0 -5 -16,-12 -43 31,0 16 -31,-24 -15 0,-8 10 16,-8 -1 -16,-12 -9 31,-28 47 -31,4 21 16,4 26 -16,0 22 15,16 31 -15,-4 11 31,4 10 -31,12 16 16,4 6 -16,20 0 16,8 -1 -16,28 1 31,20 5 -31,20 -1 0,20 -25 16,20 -17 -16,-8 -10 30,-24 -10 -30,-20 -38 0,-28 1 31,-28 -11 -31,-16 58 0,0 0 16,0 0 -16</inkml:trace>
    </iact:actionData>
  </iact:action>
  <iact:action type="add" startTime="181233">
    <iact:property name="dataType"/>
    <iact:actionData xml:id="d11">
      <inkml:trace xmlns:inkml="http://www.w3.org/2003/InkML" xml:id="stk11" contextRef="#ctx0" brushRef="#br0">10090 2837 0,'0'0'31,"0"0"-31,0 0 15,96 185 1,-84 -79 -16,-24 31 0,-52 22 16,-24 -16 -1,-8 15 -15,16 22 32,80 -180 -32,0 0 0,0 0 0</inkml:trace>
    </iact:actionData>
  </iact:action>
  <iact:action type="add" startTime="181824">
    <iact:property name="dataType"/>
    <iact:actionData xml:id="d12">
      <inkml:trace xmlns:inkml="http://www.w3.org/2003/InkML" xml:id="stk12" contextRef="#ctx0" brushRef="#br0">10826 2055 0,'0'0'32,"0"0"-32,0 0 0,0 0 15,0 0 -15,0 0 0,44 196 31,-32 -91 -31,0 22 32,8 16 -32,-4 -11 15,12 0 -15,4 -37 16,0 -15 -16,-8 -38 16,4 -21 -16,4 -21 31,20 -53 -31,-8 -21 0,0 -37 31,-12 16 -31,8 -11 0,4 -15 16,-8 -17 -16,-8 38 46,0 15 -46,-20 48 16,-8 27 -16,-4 10 15,-4 0 -15,0 0 31,4 153 -31,4 -63 0,-4 10 32,12 1 -32,16 20 0,4 -15 31,8 -21 -31,4 -33 0,8 -30 16,0 -28 -16,20 -52 31,8 -11 -31,0 -36 0,-12 -22 31,-20 -32 -31,-8 -5 0,-28 16 31,-24 22 -31,-12 25 0,-16 27 16,-16 0 -16,8 -58 31,0 5 -31,52 127 16,0 0 -16,0 0 0</inkml:trace>
    </iact:actionData>
  </iact:action>
  <iact:action type="add" startTime="182854">
    <iact:property name="dataType"/>
    <iact:actionData xml:id="d13">
      <inkml:trace xmlns:inkml="http://www.w3.org/2003/InkML" xml:id="stk13" contextRef="#ctx0" brushRef="#br0">11926 549 0,'0'0'15,"0"0"-15,0 0 31,0 0 -31,68 16 0,-24 26 32,0 11 -32,12 21 0,24 31 15,32 38 1,20 42 -16,0 58 16,-28 37 -16,-12 -10 31,-40 31 -31,-24 16 0,-40 -15 31,-28 -38 -31,-4 -37 0,-12 -68 16,-40 -64 -16,8 -58 31,88 -37 -31,0 0 0,0 0 16</inkml:trace>
    </iact:actionData>
  </iact:action>
  <iact:action type="add" startTime="182855">
    <iact:property name="dataType"/>
    <iact:actionData xml:id="d14">
      <inkml:trace xmlns:inkml="http://www.w3.org/2003/InkML" xml:id="stk14" contextRef="#ctx0" brushRef="#brinv">0 0 0</inkml:trace>
    </iact:actionData>
  </iact:action>
  <iact:action type="add" startTime="182856">
    <iact:property name="dataType"/>
    <iact:actionData xml:id="d15">
      <inkml:trace xmlns:inkml="http://www.w3.org/2003/InkML" xml:id="stk15" contextRef="#ctx0" brushRef="#brinv">12912 8005 0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2-03T22:11:11.842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2">
      <inkml:brushProperty name="width" value="0.23714" units="cm"/>
      <inkml:brushProperty name="height" value="0.23714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328">
    <iact:property name="dataType"/>
    <iact:actionData xml:id="d0">
      <inkml:trace xmlns:inkml="http://www.w3.org/2003/InkML" xml:id="stk0" contextRef="#ctx0" brushRef="#br0">1041 14159 0,'0'0'16,"0"0"-16,0 0 0,0 0 31,0 0 -31,-104 0 0,62 -16 31,4 12 -31,6 4 0,-11 4 32,6 16 -32,-6 -12 0,6 8 15,9 0 -15,-5 20 16,9 -20 0,1 12 -16,13 -4 31,1 -8 -31,18 -4 0,6 0 0,17 -4 31,1 -4 -31,5 -4 31,-1 8 -31,-4 -8 0,5 -4 16,9 12 -16,-5 -12 31,0 8 -31,-23 -12 0,5 16 31,4 8 -31,-14 4 0,0 0 32,-4 0 -32,-6 -4 0,-8 8 15,4 20 -15,-10 4 32,-9 8 -32,-14 -4 0,-9 -16 30,9 -4 -30,0 0 0,-4 0 31,9 -8 -31,-24 -8 0,5 -24 16,-5 -16 -16,5 4 31,5 8 -31,0 -16 16,18 -16 -16,24 44 15,0 0 -15,0 0 0</inkml:trace>
    </iact:actionData>
  </iact:action>
  <iact:action type="add" startTime="5576">
    <iact:property name="dataType"/>
    <iact:actionData xml:id="d1">
      <inkml:trace xmlns:inkml="http://www.w3.org/2003/InkML" xml:id="stk1" contextRef="#ctx0" brushRef="#br0">5743 10727 0,'0'0'16,"0"0"-16,0 0 31,113 56 -31,-85 -36 0,33 -4 31,-4 0 -31,-15 -8 0,5 -12 16,5 12 -16,13 -4 31,1 0 -31,14 4 16,-14 -16 -16,-5 16 16,-14 -8 -16,-10 0 31,-23 -4 -31,-9 8 0,-5 0 0,0 -8 0,-89 12 31,89 -8 -2,0 0 -29,0 0 0</inkml:trace>
    </iact:actionData>
  </iact:action>
  <iact:action type="add" startTime="6059">
    <iact:property name="dataType"/>
    <iact:actionData xml:id="d2">
      <inkml:trace xmlns:inkml="http://www.w3.org/2003/InkML" xml:id="stk2" contextRef="#ctx0" brushRef="#br0">6067 10355 0,'0'0'15,"0"0"-15,0 0 16,0 0 -16,0 0 0,-70 120 31,70 -88 -15,0 4 -16,-5 24 15,-9 16 -15,14 16 16,-14 8 0,5 -16 -16,9 12 15,4 -12 -15,20 0 32,-1 -24 -32,20 -4 0,4 -16 31,-5 -24 -31,-5 -36 0,20 -76 31,-57 96 -31,0 0 0,0 0 0</inkml:trace>
    </iact:actionData>
  </iact:action>
  <iact:action type="add" startTime="7155">
    <iact:property name="dataType"/>
    <iact:actionData xml:id="d3">
      <inkml:trace xmlns:inkml="http://www.w3.org/2003/InkML" xml:id="stk3" contextRef="#ctx0" brushRef="#br0">18291 10359 0,'0'0'16,"0"0"-16,0 0 31,19 116 -31,14 -60 0,9 4 16,-4 0 -16,13 4 16,20 16 -1,-5 12 -15,-1 -12 31,-13 -8 -31,-19 -8 0,-24 -4 16,6 -4 -16,-6 -44 31,-4 -12 -31,-57 -40 16,52 40 -16,0 0 0,0 0 16</inkml:trace>
    </iact:actionData>
  </iact:action>
  <iact:action type="add" startTime="7514">
    <iact:property name="dataType"/>
    <iact:actionData xml:id="d4">
      <inkml:trace xmlns:inkml="http://www.w3.org/2003/InkML" xml:id="stk4" contextRef="#ctx0" brushRef="#br0">18573 10515 0,'0'0'31,"0"0"-31,0 0 16,0 0 -16,0 0 0,0 0 0,0 0 15,0 0 -15,-66 128 32,15 -68 -1,-15 28 -31,-19 20 15,-4 0 -15,-10 12 0,-56 -36 32,155 -84 -32,0 0 0,0 0 15</inkml:trace>
    </iact:actionData>
  </iact:action>
  <iact:action type="add" startTime="10508">
    <iact:property name="dataType"/>
    <iact:actionData xml:id="d5">
      <inkml:trace xmlns:inkml="http://www.w3.org/2003/InkML" xml:id="stk5" contextRef="#ctx0" brushRef="#br0">6175 17755 0,'0'0'15,"0"0"-15,0 0 16,0 0 -16,90 116 16,-71 -76 -16,4 12 30,0 -8 -30,6 0 16,-11 -4 -16,-13 -12 15,9 -20 -15,-14 -8 0,0 0 16,0 0 -16</inkml:trace>
    </iact:actionData>
  </iact:action>
  <iact:action type="add" startTime="10882">
    <iact:property name="dataType"/>
    <iact:actionData xml:id="d6">
      <inkml:trace xmlns:inkml="http://www.w3.org/2003/InkML" xml:id="stk6" contextRef="#ctx0" brushRef="#br0">6551 17639 0,'0'0'31,"0"0"-31,0 0 0,-23 108 31,13 -48 -31,-4 8 16,0 16 -16,5 4 16,4 12 -1,10 0 -15,9 8 16,5 -20 -16,-15 -28 31,1 -20 -31,-14 -24 0,-34 -36 16,43 20 -16,0 0 0,0 0 31</inkml:trace>
    </iact:actionData>
  </iact:action>
  <iact:action type="add" startTime="12045">
    <iact:property name="dataType"/>
    <iact:actionData xml:id="d7">
      <inkml:trace xmlns:inkml="http://www.w3.org/2003/InkML" xml:id="stk7" contextRef="#ctx0" brushRef="#br0">18644 17599 0,'0'0'16,"0"0"-16,108 104 15,-61 -84 -15,-5 -4 32,-9 -4 -32,-14 4 0,-1 4 31,-4 4 -31,-9 8 0,-5 0 31,-9 16 -31,-5 -12 0,4 16 25,-13 -4 -25,4 -8 31,-14 -4 -31,5 -8 0,-14 8 31,13 -8 -31,6 -8 0,-1 -8 31,10 4 -31,10 -12 0,-1 4 0,10 -20 0,9 16 16,5 -8 15,-19 4 -31,0 0 0,89 -12 32,-47 24 -32,10 -8 31,-1 24 -31,11 0 0,-6 -4 31,10 -4 -31,-19 -8 0,-19 -24 16,-28 12 -16,0 0 0,0 0 0</inkml:trace>
    </iact:actionData>
  </iact:action>
  <iact:action type="add" startTime="12772">
    <iact:property name="dataType"/>
    <iact:actionData xml:id="d8">
      <inkml:trace xmlns:inkml="http://www.w3.org/2003/InkML" xml:id="stk8" contextRef="#ctx0" brushRef="#br0">18615 17839 0,'0'0'15,"0"0"-15,90 72 16,-67 -48 -16,1 -12 31,4 8 -31,-5 0 16,10 12 -16,28 -20 16,19 -16 -16,28 -4 31,0 -48 -31,-19 -24 0,-89 80 15,0 0 -15,0 0 0</inkml:trace>
    </iact:actionData>
  </iact:action>
  <iact:action type="add" startTime="14387">
    <iact:property name="dataType"/>
    <iact:actionData xml:id="d9">
      <inkml:trace xmlns:inkml="http://www.w3.org/2003/InkML" xml:id="stk9" contextRef="#ctx0" brushRef="#br0">22054 175 0,'0'0'15,"0"0"-15,0 0 16,0 0 -16,-4 124 31,13 -40 -31,0 -24 0,15 28 16,13 0 0,20 20 -16,-1 -16 15,5 -24 -15,10 -12 31,13 -24 -31,6 -8 16,3 4 -16,-3 -24 16,-10 12 -16,4 -40 31,10 -4 -31,-14 -12 0,-14 -8 31,-19 0 -31,0 -24 0,-5 12 16,-19 -4 -16,-8 12 31,-1 -8 -31,-38 12 0,5 0 31,1 -4 -31,-25 -4 0,-4 0 32,-4 12 -32,-6 16 0,6 -4 31,-20 0 -31,-4 0 0,9 8 31,-4 -4 -31,-5 16 0,18 8 16,-13 -4 -16,-1 28 30,5 8 -30,15 -4 0,4 -4 31,5 8 -31,-1 -8 0,-27 0 31,18 16 -31,33 -20 0,19 -16 0,0 0 16,0 0 -16</inkml:trace>
    </iact:actionData>
  </iact:action>
  <iact:action type="add" startTime="16404">
    <iact:property name="dataType"/>
    <iact:actionData xml:id="d10">
      <inkml:trace xmlns:inkml="http://www.w3.org/2003/InkML" xml:id="stk10" contextRef="#ctx0" brushRef="#br0">22750 767 0,'-57'-88'32,"57"88"-32,0 0 15,89 36 -15,-18 28 16,9 16 -16,4 8 31,-13 8 -31,-5 24 16,18 -8 -16,10 32 0,-94 -144 31,0 0 -31,0 0 0</inkml:trace>
    </iact:actionData>
  </iact:action>
  <iact:action type="add" startTime="17122">
    <iact:property name="dataType"/>
    <iact:actionData xml:id="d11">
      <inkml:trace xmlns:inkml="http://www.w3.org/2003/InkML" xml:id="stk11" contextRef="#ctx0" brushRef="#br0">20476 2011 0,'0'0'16,"0"0"-16,89 12 15,-47 -20 -15,19 8 32,15 0 -32,13 8 0,9 -12 15,-8 0 1,13 20 -16,10 -16 16,4 16 -16,19 8 31,5 -8 -31,-9 12 0,9 -12 31,14 -12 -31,19 8 0,-5 20 31,-9 -12 -31,-24 -24 0,28 0 16,5 12 -16,-9 12 31,-14 0 -31,18 -4 16,1 4 -16,-15 -12 15,-4 -4 -15,-10 0 32,42 16 -32,-18 4 0,-19 -36 30,-28 0 -30,9 24 0,47 0 31,0 -12 -31,-14 8 0,-28 -8 16,-5 24 -16,33 0 31,19 -12 -31,-14 -8 0,-19 0 31,-15 8 -31,39 0 0,-10 -24 32,-5 -12 -32,1 24 0,37 4 31,-19 -4 -31,-19 -12 0,-14 4 15,33 24 -15,33 -12 32,-14 -4 -32,-42 -8 15,18 20 -15,48 -12 16,9 -16 -16,-19 28 31,61 4 -31,-28 -16 0,-19 12 16,47 12 -16,0 -16 31,-33 4 -31,24 8 0,-76 -36 31,-51 -56 -31,-104 -28 0,-23 100 32,0 0 -32,0 0 0</inkml:trace>
    </iact:actionData>
  </iact:action>
  <iact:action type="add" startTime="18495">
    <iact:property name="dataType"/>
    <iact:actionData xml:id="d12">
      <inkml:trace xmlns:inkml="http://www.w3.org/2003/InkML" xml:id="stk12" contextRef="#ctx0" brushRef="#br0">19583 2935 0,'0'0'15,"0"0"-15,0 0 31,118 136 -31,-71 -76 0,4 0 16,-4 -4 -16,-9 8 31,-1 -8 -31,-4 -20 0,5 -12 32,-10 -20 -32,0 -8 0,10 4 31,-10 -36 -31,5 -12 0,-19 -12 15,0 8 -15,-5 -8 32,-13 -8 -32,-6 -8 15,1 28 -15,-10 0 16,-4 16 -16,-20 4 31,43 28 -31,0 0 0,0 0 0</inkml:trace>
    </iact:actionData>
  </iact:action>
  <iact:action type="add" startTime="18932">
    <iact:property name="dataType"/>
    <iact:actionData xml:id="d13">
      <inkml:trace xmlns:inkml="http://www.w3.org/2003/InkML" xml:id="stk13" contextRef="#ctx0" brushRef="#br0">20682 3119 0,'0'0'16,"0"0"-16,0 0 31,0 0 -31,0 0 0,0 0 0,0 0 0,0 0 0,0 0 31,0 0 -31,0 0 0,0 0 16,118 12 3,-76 -44 12,-4 -16 -31,4 0 0,-14 32 16,-9 -20 -16,-10 12 31,-18 -8 -31,-10 32 16,-9 -12 -16,-5 -8 15,-4 16 -15,-15 36 32,-14 -16 -32,14 0 0,24 0 15,5 4 -15,9 28 32,9 4 -32,5 16 15,5 -28 -15,9 12 16,5 -4 -16,-5 0 31,14 0 -31,9 -12 0,6 4 31,4 -4 -31,4 4 0,6 -4 32,-10 -28 -32,-10 -8 0,1 0 15,-5 -20 -15,0 -8 31,0 -4 -31,4 -12 0,5 -16 32,-18 -4 -32,9 -32 0,0 0 31,-33 96 -31,0 0 0,0 0 0</inkml:trace>
    </iact:actionData>
  </iact:action>
  <iact:action type="add" startTime="19545">
    <iact:property name="dataType"/>
    <iact:actionData xml:id="d14">
      <inkml:trace xmlns:inkml="http://www.w3.org/2003/InkML" xml:id="stk14" contextRef="#ctx0" brushRef="#br0">21434 2919 0,'0'0'16,"0"0"-16,0 0 15,0 0 -15,0 0 0,0 0 0,0 0 32,0 132 -17,14 -76 -15,-4 -12 31,-1 -4 -31,-9 4 0,23 -8 32,-27 4 -32,23 -12 0,-5 -4 31,0 -16 -31,-10 8 0,1 -36 16,-5 16 -16,10 16 0,-10 -28 0,0 12 31,-15 -24 -31,15 28 31,0 0 -31,5 -144 31,5 100 -31,18 -12 0,5 16 32,9 -16 -32,5 4 0,14 12 15,19 -20 -15,-5 32 31,5 -4 -31,-19 28 0,-61 4 32,0 0 -32,0 0 0</inkml:trace>
    </iact:actionData>
  </iact:action>
  <iact:action type="add" startTime="21264">
    <iact:property name="dataType"/>
    <iact:actionData xml:id="d15">
      <inkml:trace xmlns:inkml="http://www.w3.org/2003/InkML" xml:id="stk15" contextRef="#ctx0" brushRef="#br0">25808 3147 0,'0'0'31,"0"0"-31,-127 -24 0,85 -4 31,-5 24 -31,0 -8 16,4 32 -16,11 -4 16,-1 0 -16,5 20 31,4 28 -31,10 -32 0,9 8 31,15 12 -31,-1 12 0,19 -12 31,-14 8 -31,5 -20 0,19 -4 16,-5 -12 -16,28 -4 31,0 -16 -31,0 -12 0,14 -24 31,-14 8 -31,5 0 0,-24 -16 16,5 -24 -16,-47 64 31,0 0 -31,0 0 16</inkml:trace>
    </iact:actionData>
  </iact:action>
  <iact:action type="add" startTime="21872">
    <iact:property name="dataType"/>
    <iact:actionData xml:id="d16">
      <inkml:trace xmlns:inkml="http://www.w3.org/2003/InkML" xml:id="stk16" contextRef="#ctx0" brushRef="#br0">25700 2635 0,'0'0'16,"0"0"-16,0 0 15,0 0 -15,47 104 32,-10 -40 -32,-4 16 15,-9 12 -15,-10 20 32,5 44 -32,9 -24 0,5 8 15,-5 -40 -15,-9 -24 31,-19 -36 -31,-29 -28 0,29 -12 32,0 0 -32,0 0 0</inkml:trace>
    </iact:actionData>
  </iact:action>
  <iact:action type="add" startTime="22869">
    <iact:property name="dataType"/>
    <iact:actionData xml:id="d17">
      <inkml:trace xmlns:inkml="http://www.w3.org/2003/InkML" xml:id="stk17" contextRef="#ctx0" brushRef="#br0">29190 2927 0,'122'-16'31,"-122"16"-31,221 -24 0,-99 28 16,15 -8 0,-1 4 -16,-28 -4 15,-19 -4 -15,-42 4 32,-47 4 -32,0 0 0,0 0 0</inkml:trace>
    </iact:actionData>
  </iact:action>
  <iact:action type="add" startTime="23322">
    <iact:property name="dataType"/>
    <iact:actionData xml:id="d18">
      <inkml:trace xmlns:inkml="http://www.w3.org/2003/InkML" xml:id="stk18" contextRef="#ctx0" brushRef="#br0">29622 2991 0,'0'0'32,"0"0"-32,0 0 15,0 0 -15,10 124 16,-5 -40 -16,4 8 31,0 16 -31,-9 12 16,10 -44 -16,-10 -12 15,0 -48 -15,42 12 32,-42 -28 -32,0 0 0,0 0 0</inkml:trace>
    </iact:actionData>
  </iact:action>
  <iact:action type="add" startTime="23697">
    <iact:property name="dataType"/>
    <iact:actionData xml:id="d19">
      <inkml:trace xmlns:inkml="http://www.w3.org/2003/InkML" xml:id="stk19" contextRef="#ctx0" brushRef="#br0">29857 2963 0,'0'0'32,"0"0"-32,0 0 0,0 0 36,0 0 -36,38 156 0,-10 -68 31,-4 28 -31,-6 12 16,-18 4 -16,0 -40 0,0 -92 31,0 0 -31,0 0 0</inkml:trace>
    </iact:actionData>
  </iact:action>
  <iact:action type="add" startTime="25776">
    <iact:property name="dataType"/>
    <iact:actionData xml:id="d20">
      <inkml:trace xmlns:inkml="http://www.w3.org/2003/InkML" xml:id="stk20" contextRef="#ctx0" brushRef="#br0">21923 5779 0,'-90'-140'32,"90"140"-32,0 0 15,0 0 -15,-98 -28 32,70 28 -32,-5 8 0,0 -12 30,0 0 -30,-23 24 0,-15 4 15,1 24 17,-1 4 -32,19 -4 0,10 4 0,-5 -8 31,5 8 -31,9 8 0,10 4 31,4 -8 -31,19 -8 0,9 -8 31,5 8 -31,14 -16 0,15 -12 32,8 -12 -32,39 -4 0,13 0 15,14 -8 -15,-37 -8 32,-14 8 -32,-19 8 0,-19 4 31,-14 0 -31,-9 20 0,0 4 31,-10 0 -31,-14 16 0,0 0 16,-4 8 -16,-24 -4 31,0 8 -31,-28 -16 0,23 -16 31,1 0 -31,-6 -20 0,-4 0 31,-9 0 -31,27 -12 0,15 -8 16,9 -4 -16,1 0 31,18 -4 -31,4 -4 16,29 -16 -16,-33 40 16,0 0 -16,0 0 0</inkml:trace>
    </iact:actionData>
  </iact:action>
  <iact:action type="add" startTime="27038">
    <iact:property name="dataType"/>
    <iact:actionData xml:id="d21">
      <inkml:trace xmlns:inkml="http://www.w3.org/2003/InkML" xml:id="stk21" contextRef="#ctx0" brushRef="#br0">21317 8563 0,'0'0'16,"0"0"-16,0 0 16,0 0 -16,84 32 15,-56 -36 -15,5 20 32,28 -12 -32,19 -20 0,5 8 31,4 -12 -31,0 0 15,5 8 -15,0 -4 32,-5 -4 -32,-18 8 0,-15 -4 15,-9 -4 -15,-23 -8 16,-38 -8 -16,-38 16 31,52 20 -31,0 0 0,0 0 0</inkml:trace>
    </iact:actionData>
  </iact:action>
  <iact:action type="add" startTime="27631">
    <iact:property name="dataType"/>
    <iact:actionData xml:id="d22">
      <inkml:trace xmlns:inkml="http://www.w3.org/2003/InkML" xml:id="stk22" contextRef="#ctx0" brushRef="#br0">21782 8055 0,'0'0'16,"0"0"-16,0 0 31,-5 104 -31,-9 -64 0,9 16 16,1 4 -16,8 32 31,-4 8 -15,19 -16 -16,-19 0 0,5 0 15,9 -12 -15,-9 12 31,-1 -16 -31,6 -8 0,-10 -16 16,9 -12 -16,0 12 31,1 -8 -31,18 -8 16,0 4 -16,19 -8 16,19 -12 -16,4 -28 31,-9 -84 -31,-61 100 0,0 0 31,0 0 -31</inkml:trace>
    </iact:actionData>
  </iact:action>
  <iact:action type="add" startTime="28442">
    <iact:property name="dataType"/>
    <iact:actionData xml:id="d23">
      <inkml:trace xmlns:inkml="http://www.w3.org/2003/InkML" xml:id="stk23" contextRef="#ctx0" brushRef="#br0">21768 10959 0,'0'0'15,"0"0"-15,0 0 16,0 0 -16,108 76 31,-57 -28 -31,20 16 0,-10 4 5,5 -4 10,14 0 -15,9 -4 32,-14 4 -32,-9 -4 0,-19 -24 15,-10 4 -15,-8 -4 32,-6 -8 -32,15 -4 0,9 -8 31,-47 -16 -31,0 0 0,0 0 0</inkml:trace>
    </iact:actionData>
  </iact:action>
  <iact:action type="add" startTime="29133">
    <iact:property name="dataType"/>
    <iact:actionData xml:id="d24">
      <inkml:trace xmlns:inkml="http://www.w3.org/2003/InkML" xml:id="stk24" contextRef="#ctx0" brushRef="#br0">22421 10943 0,'0'0'31,"0"0"-31,0 0 16,0 0 -16,0 0 0,0 0 0,-99 144 47,33 -64 -47,-14 32 0,1 -8 31,-6 12 -31,0 0 0,10 -8 31,33 -36 -31,28 -60 0,14 -12 0,0 0 16,0 0 -16</inkml:trace>
    </iact:actionData>
  </iact:action>
  <iact:action type="add" startTime="29981">
    <iact:property name="dataType"/>
    <iact:actionData xml:id="d25">
      <inkml:trace xmlns:inkml="http://www.w3.org/2003/InkML" xml:id="stk25" contextRef="#ctx0" brushRef="#br0">22125 12975 0,'0'0'15,"0"0"-15,94 24 31,-71 -4 -31,10 -4 0,0 12 32,-5 8 -32,5 4 0,9 16 15,-14 -8 -15,5 -4 41,5 0 -41,0 -12 0,13 -16 31,-23 -4 -31,-28 -12 0,0 0 31,0 0 -31</inkml:trace>
    </iact:actionData>
  </iact:action>
  <iact:action type="add" startTime="30302">
    <iact:property name="dataType"/>
    <iact:actionData xml:id="d26">
      <inkml:trace xmlns:inkml="http://www.w3.org/2003/InkML" xml:id="stk26" contextRef="#ctx0" brushRef="#br0">22778 12927 0,'0'0'16,"0"0"-16,0 0 15,0 0 -15,0 0 0,0 0 0,0 0 32,-66 112 -1,42 -40 -31,6 0 0,4 16 15,-1 4 1,-8 4 -16,-1 4 16,-8 16 -16,13 12 31,14 -8 -31,-4 -24 0,-5 -28 31,23 -48 -31,-9 -20 0,0 0 0,0 0 0</inkml:trace>
    </iact:actionData>
  </iact:action>
  <iact:action type="add" startTime="31041">
    <iact:property name="dataType"/>
    <iact:actionData xml:id="d27">
      <inkml:trace xmlns:inkml="http://www.w3.org/2003/InkML" xml:id="stk27" contextRef="#ctx0" brushRef="#br0">22388 15835 0,'0'0'31,"0"0"-31,0 0 16,0 0 -16,0 0 0,103 24 16,-61 -28 15,24 8 -31,5 -4 0,9 -4 24,-1 -4 -24,-3 -12 32,-11 28 -32,-22 0 15,-15 12 -15,-14 8 16,-14 4 -16,-19 12 31,-23 16 -31,-15 8 0,10 16 31,-9 -20 -31,-5 16 0,-19 -4 16,14 0 -16,-4 -16 31,14 8 -31,18 -40 16,5 20 -16,10 -16 16,13 -12 -16,10 -8 31,10 -12 -31,8 0 0,15 -12 15,5 -4 -15,14 20 32,27 0 -32,11 8 15,-11 -12 -15,25 0 16,-5 -8 -16,4 12 31,-4 -12 -31,-1 0 0,-9 -8 31,-9 4 -31,-23 -36 0,-20 -32 32,-37 80 -32,0 0 0,0 0 0</inkml:trace>
    </iact:actionData>
  </iact:action>
  <iact:action type="add" startTime="31960">
    <iact:property name="dataType"/>
    <iact:actionData xml:id="d28">
      <inkml:trace xmlns:inkml="http://www.w3.org/2003/InkML" xml:id="stk28" contextRef="#ctx0" brushRef="#br0">22656 16315 0,'0'0'31,"108"16"-31,-5 -12 0,14 -4 31,-117 0 -31,0 0 0,0 0 0</inkml:trace>
    </iact:actionData>
  </iact:action>
  <iact:action type="add" startTime="33363">
    <iact:property name="dataType"/>
    <iact:actionData xml:id="d29">
      <inkml:trace xmlns:inkml="http://www.w3.org/2003/InkML" xml:id="stk29" contextRef="#ctx0" brushRef="#br0">26433 5851 0,'0'0'15,"0"0"-15,0 0 31,0 0 -31,-127 -56 0,85 52 32,-10 -4 -32,28 28 0,1 4 15,-24 16 -15,19 4 32,4 8 -32,1 4 0,13 4 15,1 16 1,9 8 -16,9 0 31,-4 -12 -31,14 0 0,-5 -4 16,0 -4 -16,9 4 31,10 -24 -31,5 -4 16,9 -4 -16,-9 -28 15,4 -12 -15,5 -12 31,-10 -8 -31,10 8 0,-14 -4 16,-5 -4 -16,15 0 31,-15 -12 -31,5 16 0,-14 -16 32,-1 -12 -32,-8 0 0,-6 -4 31,1 0 -31,5 0 0,-15 -8 20,0 20 -20,-9 -12 0,-14 4 16,0 -4 -16,-15 8 31,-4 12 -31,-9 8 0,-5 0 31,5 20 -31,-15 8 0,10 16 31,61 -20 -31,0 0 0,0 0 0</inkml:trace>
    </iact:actionData>
  </iact:action>
  <iact:action type="add" startTime="34195">
    <iact:property name="dataType"/>
    <iact:actionData xml:id="d30">
      <inkml:trace xmlns:inkml="http://www.w3.org/2003/InkML" xml:id="stk30" contextRef="#ctx0" brushRef="#br0">26423 8251 0,'0'0'32,"0"0"-32,0 0 0,0 0 31,0 0 -31,0 0 0,0 0 0,0 0 0,-108 -52 31,57 72 -1,4 4 -30,-5 0 0,19 8 16,0 32 -16,10 20 16,-1 4 -1,10 4 -15,14 0 31,9 -12 -31,10 -16 0,9 -12 32,10 -32 -32,9 -12 0,9 -36 15,10 -24 -15,-10 4 32,20 -16 -32,4 -12 15,-1 -4 -15,-27 4 16,4 20 -16,1 4 31,-1 4 -31,-28 28 0,-4 12 31,-15 0 -31,-4 16 0,9 8 0,0 0 16,5 16 15,0 8 -31,-10 -4 0,-4 8 31,-1 4 -31,-8 -4 0,-15 12 32,-4 -16 -32,-1 4 0,-14 -4 15,-9 0 -15,10 -8 32,-1 -20 -32,1 -12 0,-6 -4 31,11 -20 -31,-20 -16 0,5 -8 31,-5 -8 -31,1 4 0,4 4 31,0 8 -31,-10 -12 0,6 -24 16,32 20 -16,9 4 45,10 52 -45,0 0 0,0 0 31</inkml:trace>
    </iact:actionData>
  </iact:action>
  <iact:action type="add" startTime="35333">
    <iact:property name="dataType"/>
    <iact:actionData xml:id="d31">
      <inkml:trace xmlns:inkml="http://www.w3.org/2003/InkML" xml:id="stk31" contextRef="#ctx0" brushRef="#br0">26329 10831 0,'0'0'16,"0"0"-16,0 0 31,0 0 -31,0 0 0,-94 -20 31,52 24 -31,0 8 0,-15 20 16,6 -4 -16,13 16 31,-4 0 -31,14 12 16,18 12 0,1 -4 -16,-1 12 0,25 8 31,8 -8 -31,5 -32 0,19 -12 15,-14 -16 -15,14 -24 32,14 -24 -32,-9 -16 15,0 -4 -15,4 -4 16,-9 0 -16,9 0 31,10 -24 -31,-5 12 0,0 12 31,-14 8 -31,-9 20 0,-5 12 16,-5 24 -16,14 20 31,-9 12 -31,-5 12 16,5 16 -16,-9 16 16,-10 -8 -16,0 0 31,0 -8 -31,-19 -12 0,0 -16 15,-9 -20 -15,-9 4 32,-19 -4 -32,-1 -20 15,1 -12 -15,-5 -20 16,0 -4 -16,-19 -36 31,-14 -8 -31,1 -8 0,17 4 31,1 -4 -31,5 20 0,9 12 16,5 24 -16,18 20 0,15 12 15,18 24 -15,-9 -24 32,0 0 -32,0 0 0</inkml:trace>
    </iact:actionData>
  </iact:action>
  <iact:action type="add" startTime="36470">
    <iact:property name="dataType"/>
    <iact:actionData xml:id="d32">
      <inkml:trace xmlns:inkml="http://www.w3.org/2003/InkML" xml:id="stk32" contextRef="#ctx0" brushRef="#br0">26249 13499 0,'0'0'16,"0"0"-16,0 0 31,0 0 -31,-94 -68 0,57 48 31,-5 20 -31,18 4 0,-13 12 16,8 16 -16,6 20 31,9 20 -31,14 8 0,4 -16 31,11 0 -31,8 -8 0,19 -12 16,-4 -8 -1,-1 -36 -15,6 -12 16,13 -16 -16,19 -20 31,15 -52 -31,8 8 16,-9 0 -16,1 -4 16,-15 16 -16,-9 16 31,4 16 -31,-9 16 0,-19 28 31,-9 20 -31,-9 20 0,-15 16 16,-18 28 -16,4 8 31,-23 4 -31,4 -12 0,1 0 31,-5 -12 -31,14 -20 0,-10 -20 31,1 -20 -31,-1 -20 0,-9 -4 16,0 -12 -16,-9 -36 31,0 -4 -31,-10 -8 16,-9 0 -16,5 24 16,-5 0 -16,-5 16 31,14 24 -31,5 40 0,47 -28 15,0 0 -15,0 0 0</inkml:trace>
    </iact:actionData>
  </iact:action>
  <iact:action type="add" startTime="37392">
    <iact:property name="dataType"/>
    <iact:actionData xml:id="d33">
      <inkml:trace xmlns:inkml="http://www.w3.org/2003/InkML" xml:id="stk33" contextRef="#ctx0" brushRef="#br0">26893 15663 0,'0'0'31,"0"0"-31,0 0 16,0 0 -16,-80 -20 15,61 24 -15,-9 -16 32,-14 8 -32,4 8 0,-4 0 39,-5 12 -39,9 4 0,-8 20 15,-11 24 -15,5 4 32,29 8 -32,4 -4 15,19 4 -15,0 -12 16,5 4 -16,9 -16 31,5 -12 -31,18 -4 0,-18 -16 31,19 -12 -31,-5 -32 0,9 -4 32,5 -16 -32,-5 -16 0,10 -8 15,-1 -8 -15,15 -12 32,-5 8 -32,10 12 0,-10 12 31,9 -4 -31,15 8 0,-5 12 31,0 44 -31,-24 4 0,-23 20 16,4 0 -16,-8 28 31,8 0 -31,6 16 0,-15 0 31,0 -12 -31,5 4 0,-19 0 31,-9 0 -31,-15 -20 0,10 -12 32,-9 -4 -32,-10 -16 0,-5 -4 15,-18 -8 -15,5 -12 32,-10 -12 -32,0 0 0,0 -12 31,-10 -8 -31,-8 -4 0,-11 12 30,11 -4 -30,8 8 0,15 -4 16,-14 0 -16,9 -12 31,4 -8 -31,15 -20 16,42 12 -16,-14 64 15,0 0 -15,0 0 0</inkml:trace>
    </iact:actionData>
  </iact:action>
  <iact:action type="add" startTime="49327">
    <iact:property name="dataType"/>
    <iact:actionData xml:id="d34">
      <inkml:trace xmlns:inkml="http://www.w3.org/2003/InkML" xml:id="stk34" contextRef="#ctx0" brushRef="#br0">21566 6487 0,'0'0'16,"0"0"-16,0 0 16,0 0 -16,-99 -48 31,99 48 -31,0 0 0,0 0 0</inkml:trace>
    </iact:actionData>
  </iact:action>
  <iact:action type="add" startTime="53016">
    <iact:property name="dataType"/>
    <iact:actionData xml:id="d35">
      <inkml:trace xmlns:inkml="http://www.w3.org/2003/InkML" xml:id="stk35" contextRef="#ctx0" brushRef="#br1">20457 6347 0,'-85'-20'31,"85"20"-31,0 0 0,0 0 16,0 0 -16,104 52 31,-57 -32 -31,-5 -4 16,28 8 -16,-4 -12 15,9 -4 -15,-4 4 16,-10 -16 -1,0 16 -15,-19 0 16,-9 -16 -16,19 8 31,23 -4 -31,-9 8 16,4 -8 -16,24 0 16,-19 0 -16,15 -12 30,-15 -4 -30,-14 0 0,-14 4 15,9 0 -15,-9 8 32,14 12 -32,5 -12 15,19 0 -15,9 0 16,9 -24 -16,-19 8 31,-18 0 -31,-14 8 0,-10 12 31,-4 -4 -31,-10 4 0,33 16 16,47 4 -16,5 -4 31,4 -16 -31,-27 -4 16,-15 -8 -16,-19 16 16,-4 0 -16,-1 8 31,1 4 -31,19 16 0,23 -20 15,9 4 -15,-9 -12 32,-5 0 -32,-23 -8 15,-19 20 -15,5 -12 16,-1 4 -16,15 0 31,28 0 -31,23 -4 0,-13 -8 31,-6 8 -31,-27 -8 0,-5 -4 32,-15 12 -32,-8 4 0,-1 -8 15,10 4 -15,23 -8 32,28 8 -32,-9 -8 0,0 -8 31,-19 4 -31,-18 8 0,-6 -8 19,-8 0 -19,-1 16 32,5 -4 -32,4 0 15,25 -8 -15,18 -8 16,0 0 -16,-1 4 31,-27 0 -31,-19 -4 0,-9 8 31,9 4 -31,9 0 0,-4 8 32,14 -8 -32,13 8 0,25 0 15,-10 -4 -15,-10 -4 32,-18 -4 -32,-5 8 0,-28 -12 31,0 12 -31,5 0 0,13 8 31,15 4 -31,23 -24 0,-4 12 16,-1 -8 -16,-13 12 31,-19 4 -31,-1 -20 16,-13 8 -16,-19 4 15,-1 0 -15,-13 -4 31,9 -4 -31,5 16 0,-5 -8 32,0 -4 -32,5 -4 0,-10 0 0,-9 0 15,0 -28 17,-47 -48 -32,47 80 0,0 0 0,0 0 46</inkml:trace>
    </iact:actionData>
  </iact:action>
  <iact:action type="add" startTime="56076">
    <iact:property name="dataType"/>
    <iact:actionData xml:id="d36">
      <inkml:trace xmlns:inkml="http://www.w3.org/2003/InkML" xml:id="stk36" contextRef="#ctx0" brushRef="#br1">27753 6475 0,'0'0'32,"0"0"-32,0 0 0,0 0 31,0 0 -31,0 0 0,103 72 15,-56 -76 -15,19 4 32,4 4 -32,29 12 0,-10 -8 31,15 -8 -31,8 12 0,39 -4 31,-6 -4 -31,-18 0 0,-28 4 16,14 -4 -16,13 4 31,34 -4 -31,-5 4 16,-19 0 -16,-4 4 15,23 -4 -15,5 8 32,13 4 -32,-27 -4 0,-10 -12 31,10 -4 -31,4 4 0,1 16 15,-15 -4 -15,0 -8 31,24 12 -31,-15 -16 15,-27 12 -15,-29 -12 16,-37 4 -16,-19 0 31,-14 0 -31,-5 -16 0,-14 8 0,0 0 16,0 0 -16</inkml:trace>
    </iact:actionData>
  </iact:action>
  <iact:action type="add" startTime="58322">
    <iact:property name="dataType"/>
    <iact:actionData xml:id="d37">
      <inkml:trace xmlns:inkml="http://www.w3.org/2003/InkML" xml:id="stk37" contextRef="#ctx0" brushRef="#br1">1041 14035 0,'0'0'15,"0"0"-15,0 0 16,-80 40 -16,66 -36 31,4 -8 -31,-8 -8 0,8 -4 16,-13 0 -16,-1 -4 15,10 0 -15,-19 4 32,5 12 -32,-10 4 15,-13 -8 -15,-6 4 16,-8 8 0,4 4 -16,4 0 31,10 8 -31,-9 4 0,-5 16 14,4 12 -14,6 20 0,-1 -8 16,24 12 -16,4 16 31,15 12 -31,-5 0 0,4 0 31,29 -4 -31,-5 -12 0,10 24 31,9 8 -31,9 4 0,-4 -12 32,4 -24 -32,5 -8 0,5 -12 15,27 -4 -15,39 -12 32,-20 12 -32,6 -16 0,-29 -28 31,-5 -12 -31,-13 -20 0,13 -36 31,34 -24 -31,-6 0 0,10 8 16,-4 -12 -16,-6 -28 31,-22 -32 -31,-20 -8 0,-14 0 31,-9 16 -31,-14 20 0,-24 4 31,-23 -12 -31,0 8 0,-10 12 16,10 20 -16,-28 16 31,-10 0 -31,-9 16 16,-10 8 -16,-4 24 16,-24 4 -16,-9 8 15,14 -8 -15,28 28 31,0 12 -31,0 4 16,-9 0 -16,-5 4 16,-19 24 -16,19 0 45,24 0 -45,18 8 16,15 16 -16,13 12 15,15 8 -15,18 -4 31,1 -12 -31,-1 -16 0,24 0 16,-5 -4 -16,19 24 31,9 16 -31,34 8 0,22 -40 32,11 -24 -32,-25 0 0,10 0 31,-28 -12 -31,-14 -20 0,4 -24 15,15 -12 -15,18 -16 32,5 0 -32,-4 -12 15,-24 -24 -15,-19 -8 16,-19 -36 -16,-4 -28 31,-10 -12 -31,-19 12 0,-14 16 31,-4 8 -31,-10 0 0,5 -4 16,-19 28 -16,0 12 31,-9 20 -31,-24 24 0,-9 12 32,-42 20 -32,-24 4 0,5 16 31,18 12 -31,19 8 0,1 8 31,-1 0 -31,-51 40 0,32 60 31,38 24 -31,33 -8 0,5 60 16,66 28 -16,-24 -248 31,0 0 -31,0 0 0</inkml:trace>
    </iact:actionData>
  </iact:action>
  <iact:action type="add" startTime="65579">
    <iact:property name="dataType"/>
    <iact:actionData xml:id="d38">
      <inkml:trace xmlns:inkml="http://www.w3.org/2003/InkML" xml:id="stk38" contextRef="#ctx0" brushRef="#br1">27330 7923 0,'0'0'16,"0"0"-16,0 0 16,-122 124 -16,56 -76 31,-28 16 -31,0 0 15,-5 36 -15,5 4 0,-14 8 32,5 -4 -32,-10 -36 15,10 -20 -15,0 16 16,9 -12 -16,19 16 31,23 -12 -31,14 -12 0,19 -12 16,5 0 -16,5 -16 31,-24 -20 -31,-51 -52 16,84 52 -16,0 0 0,0 0 15</inkml:trace>
    </iact:actionData>
  </iact:action>
  <iact:action type="add" startTime="66931">
    <iact:property name="dataType"/>
    <iact:actionData xml:id="d39">
      <inkml:trace xmlns:inkml="http://www.w3.org/2003/InkML" xml:id="stk39" contextRef="#ctx0" brushRef="#br1">27682 7231 0,'0'0'15,"0"0"-15,-14 104 32,14 -52 -32,-14 8 0,9 0 15,-4 12 -15,9 24 47,9 -4 -31,1 -12 -16,-10 -28 0,9 -32 16,19 -20 -16,-4 -88 31,-24 88 -31,0 0 0,0 0 0</inkml:trace>
    </iact:actionData>
  </iact:action>
  <iact:action type="add" startTime="67322">
    <iact:property name="dataType"/>
    <iact:actionData xml:id="d40">
      <inkml:trace xmlns:inkml="http://www.w3.org/2003/InkML" xml:id="stk40" contextRef="#ctx0" brushRef="#br1">28063 7415 0,'0'0'15,"0"0"-15,-19 112 16,19 -52 -16,14 -4 31,-5 0 -31,1 4 0,23 -4 16,0 -4 -1,0 -16 -15,-1 -12 16,1 -16 -16,10 -16 31,13 -8 -31,-4 -4 0,-5 -8 32,-5 12 -32,-5 -32 0,-4 -8 15,14 -12 -15,-18 -8 31,-25 8 -31,-4 12 16,-9 4 -16,-24 16 16,5 8 -16,-10 12 31,1 12 -31,4 0 0,0 4 16,-5 4 -16,-9 4 31,-4 4 -31,13 -8 15,5 -4 -15,-19 8 16,10 16 -16,-24 12 31,-37 40 -31,103 -76 0,0 0 16,0 0 -16</inkml:trace>
    </iact:actionData>
  </iact:action>
  <iact:action type="add" startTime="68381">
    <iact:property name="dataType"/>
    <iact:actionData xml:id="d41">
      <inkml:trace xmlns:inkml="http://www.w3.org/2003/InkML" xml:id="stk41" contextRef="#ctx0" brushRef="#br1">30496 8311 0,'0'0'16,"0"0"-16,-117 -28 31,70 4 -31,0 8 0,14 16 31,-14 0 -31,-9 12 0,-24 4 32,-9 12 -17,-5 8 -15,28 12 0,5 -16 0,18 8 31,11 -4 -31,3 -4 0,25 0 32,4 8 -32,14 -20 0,9 -8 20,29 -20 -20,23 16 0,-4 0 31,-1 -12 -31,5 0 0,0 -8 16,5 -8 -16,-5 12 31,-18 16 -31,-20 0 0,-13 0 31,-1 0 -31,-9 12 0,-9 16 32,-10 4 -32,-4 -8 0,-14 8 15,8 0 -15,-8 24 31,-5 -8 -31,4 -4 0,5 -12 32,-9 0 -32,-5 0 0,5 -4 31,-14 -20 -31,-10 -4 0,-18 4 31,-10 -4 -31,-9 -20 0,4 -4 31,15 -8 -31,9 0 0,37 8 16,-4 -12 -16,14 -4 31,14 28 -31,0 0 0,0 0 0</inkml:trace>
    </iact:actionData>
  </iact:action>
  <iact:action type="add" startTime="72892">
    <iact:property name="dataType"/>
    <iact:actionData xml:id="d42">
      <inkml:trace xmlns:inkml="http://www.w3.org/2003/InkML" xml:id="stk42" contextRef="#ctx0" brushRef="#br1">27316 13003 0,'0'0'16,"0"0"-16,0 0 0,0 0 16,0 0 -16,0 0 31,0 0 -31,0 0 0,0 0 31,0 0 -31,-47 112 0,28 -88 31,-14 4 -31,-14 0 0,-19 8 16,-13 0 -16,-6 0 31,0 16 -31,6 8 0,-6 16 32,-9 16 -32,-33 48 0,-4 0 31,13 -28 -31,10 -40 0,42 -4 31,10 -20 -31,9 4 0,9 -4 16,15 -4 -16,14 -12 31,-10 -12 -31,5 8 0,0 0 31,-33 -20 -31,-5 -20 0,52 12 16,0 0 -16,0 0 31</inkml:trace>
    </iact:actionData>
  </iact:action>
  <iact:action type="add" startTime="74551">
    <iact:property name="dataType"/>
    <iact:actionData xml:id="d43">
      <inkml:trace xmlns:inkml="http://www.w3.org/2003/InkML" xml:id="stk43" contextRef="#ctx0" brushRef="#br1">27678 12587 0,'0'0'15,"0"0"-15,0 0 16,0 0 -16,-66 116 31,61 -68 -31,-4 -4 0,-5 -4 16,0 4 -16,4 -4 31,-4 -12 -31,33 -12 0,-14 -4 0,4 -4 31,19 -8 -31,14 -12 32,-4 -4 -32,14 4 0,-5 -8 15,0 20 -15,0 -4 31,-5 16 -31,0 8 16,-9 8 -16,9 4 16,-28 -4 -16,-14 0 31,5 8 -31,-14 0 0,-5 8 31,0 -16 -31,4 4 0,-18 -8 31,-10 20 -31,-13 -8 0,4 4 31,0 -16 -31,-24 8 31,15 4 -31,-15 -12 0,10 -16 32,5 -12 -32,28 -4 0,0 4 15,-52 24 -15,80 -20 31,0 0 -31,0 0 0</inkml:trace>
    </iact:actionData>
  </iact:action>
  <iact:action type="add" startTime="75269">
    <iact:property name="dataType"/>
    <iact:actionData xml:id="d44">
      <inkml:trace xmlns:inkml="http://www.w3.org/2003/InkML" xml:id="stk44" contextRef="#ctx0" brushRef="#br1">27602 12751 0,'0'0'15,"0"0"-15,0 0 32,0 0 -32,0 0 0,104 12 31,-62 -4 -31,14 -4 0,5 4 16,5 0 -16,-9 -4 31,-57 -4 -31,0 0 0,0 0 15</inkml:trace>
    </iact:actionData>
  </iact:action>
  <iact:action type="add" startTime="76031">
    <iact:property name="dataType"/>
    <iact:actionData xml:id="d45">
      <inkml:trace xmlns:inkml="http://www.w3.org/2003/InkML" xml:id="stk45" contextRef="#ctx0" brushRef="#br1">30835 13091 0,'0'0'16,"0"0"-16,0 0 16,0 0 -16,0 0 0,0 0 0,-132 68 31,52 -64 0,-9 0 -31,9 -4 0,10 12 16,18 12 -1,-23 8 -15,9 -4 32,0 12 -32,10 4 0,18 -8 15,10 -8 -15,23 -4 32,10 8 -32,14 -12 0,9 -8 15,0 -4 -15,10 4 31,23 -8 -31,-9 4 0,4 0 32,-19 -12 -32,15 8 0,-5 -12 31,0 8 -31,-5 4 0,-4 4 31,-5 0 -31,9 0 0,-14 12 16,-4 -8 -16,9 4 31,-5 20 -31,-23 4 0,23 -8 31,-24 12 -31,1 -4 0,-5 8 32,-9 -8 -32,-5 0 0,9 -4 14,-9 0 -14,-5 0 31,-14 -4 -31,-4 -4 0,-15 -4 32,5 8 -32,-5 4 0,-9 -8 31,10 -8 -31,-6 -8 0,1 -12 16,-5 -8 -16,0 -16 31,-19 -4 -31,-9 -12 15,-1 24 -15,10 8 16,19 16 -16,19 -8 31,42 0 -31,0 0 16,0 0 -16</inkml:trace>
    </iact:actionData>
  </iact:action>
  <iact:action type="add" startTime="83905">
    <iact:property name="dataType"/>
    <iact:actionData xml:id="d46">
      <inkml:trace xmlns:inkml="http://www.w3.org/2003/InkML" xml:id="stk46" contextRef="#ctx0" brushRef="#br1">21162 13587 0,'0'0'16,"0"0"-16,0 0 16,0 0 -16,0 0 0,0 0 0,0 0 31,0 0 -31,0 0 0,0 0 0,0 0 0,0 0 0,0 0 16,0 0 -16,0 0 0,0 0 0,0 0 31,0 0 -31,0 0 0,89 -52 94,-61 44 -94,-9 8 31,9 4 -31,0 -4 0,5 -4 15,-5 8 -15,5 -4 32,-5 0 -32,5 4 0,-9 -8 31,4 16 -31,-9 -4 0,-5 -4 16,9 8 -16,-9 -8 31,1 -8 -31,-1 8 15,4 0 -15,-4 -4 16,10 0 -16,-5 0 31,4 0 -31,1 8 0,-10 -4 32,14 -4 -32,0 12 0,5 -8 31,9 -12 -31,10 12 0,4 0 15,-4 0 -15,4 -8 32,1 0 -32,-15 4 0,-4 0 31,-5 8 -31,-5 4 0,-9 0 31,9 -12 -31,-5 0 0,-9 4 16,5 0 -16,0 -4 31,0 4 -31,0 0 16,4 4 -16,-4 -4 15,-19 -4 -15,0 0 0,0 0 0</inkml:trace>
    </iact:actionData>
  </iact:action>
  <iact:action type="add" startTime="84702">
    <iact:property name="dataType"/>
    <iact:actionData xml:id="d47">
      <inkml:trace xmlns:inkml="http://www.w3.org/2003/InkML" xml:id="stk47" contextRef="#ctx0" brushRef="#br1">23125 13659 0,'0'0'16,"0"0"-16,0 0 31,85 32 -31,-66 -20 0,4 -4 16,5 -4 -16,-28 -4 0,0 0 31,0 0 -31</inkml:trace>
    </iact:actionData>
  </iact:action>
  <iact:action type="add" startTime="84890">
    <iact:property name="dataType"/>
    <iact:actionData xml:id="d48">
      <inkml:trace xmlns:inkml="http://www.w3.org/2003/InkML" xml:id="stk48" contextRef="#ctx0" brushRef="#br1">23807 13771 0,'0'0'31,"0"0"-31,0 0 0,98 -16 16,-60 24 -16,-5 0 31,9 0 -31,-42 -8 0,0 0 0,0 0 31</inkml:trace>
    </iact:actionData>
  </iact:action>
  <iact:action type="add" startTime="85062">
    <iact:property name="dataType"/>
    <iact:actionData xml:id="d49">
      <inkml:trace xmlns:inkml="http://www.w3.org/2003/InkML" xml:id="stk49" contextRef="#ctx0" brushRef="#br1">24586 13803 0,'0'0'31,"0"0"-31,132 -12 16,-132 12 -16,0 0 0,0 0 15</inkml:trace>
    </iact:actionData>
  </iact:action>
  <iact:action type="add" startTime="85187">
    <iact:property name="dataType"/>
    <iact:actionData xml:id="d50">
      <inkml:trace xmlns:inkml="http://www.w3.org/2003/InkML" xml:id="stk50" contextRef="#ctx0" brushRef="#br1">25300 13819 0,'0'0'31,"0"0"-31,109 4 0,-63 0 31,-46 -4 -31,0 0 0,0 0 16</inkml:trace>
    </iact:actionData>
  </iact:action>
  <iact:action type="add" startTime="85327">
    <iact:property name="dataType"/>
    <iact:actionData xml:id="d51">
      <inkml:trace xmlns:inkml="http://www.w3.org/2003/InkML" xml:id="stk51" contextRef="#ctx0" brushRef="#br1">26076 13803 0,'0'0'32,"0"0"-32,0 0 0,0 0 15</inkml:trace>
    </iact:actionData>
  </iact:action>
  <iact:action type="add" startTime="85421">
    <iact:property name="dataType"/>
    <iact:actionData xml:id="d52">
      <inkml:trace xmlns:inkml="http://www.w3.org/2003/InkML" xml:id="stk52" contextRef="#ctx0" brushRef="#br1">26808 13739 0,'0'0'31,"109"-4"-31,-16 -4 23,25 -8 -23,-5 8 31,-19 -4 -31,-24 4 0,5 12 16,-18 -20 -16,-15 12 31,10 0 -31</inkml:trace>
    </iact:actionData>
  </iact:action>
  <iact:action type="add" startTime="85647">
    <iact:property name="dataType"/>
    <iact:actionData xml:id="d53">
      <inkml:trace xmlns:inkml="http://www.w3.org/2003/InkML" xml:id="stk53" contextRef="#ctx0" brushRef="#br1">28223 13635 0,'0'0'15</inkml:trace>
    </iact:actionData>
  </iact:action>
  <iact:action type="add" startTime="85741">
    <iact:property name="dataType"/>
    <iact:actionData xml:id="d54">
      <inkml:trace xmlns:inkml="http://www.w3.org/2003/InkML" xml:id="stk54" contextRef="#ctx0" brushRef="#br1">28941 13743 0,'0'0'15</inkml:trace>
    </iact:actionData>
  </iact:action>
  <iact:action type="add" startTime="85834">
    <iact:property name="dataType"/>
    <iact:actionData xml:id="d55">
      <inkml:trace xmlns:inkml="http://www.w3.org/2003/InkML" xml:id="stk55" contextRef="#ctx0" brushRef="#br1">29646 13815 0,'0'0'32,"0"0"-32</inkml:trace>
    </iact:actionData>
  </iact:action>
  <iact:action type="add" startTime="85944">
    <iact:property name="dataType"/>
    <iact:actionData xml:id="d56">
      <inkml:trace xmlns:inkml="http://www.w3.org/2003/InkML" xml:id="stk56" contextRef="#ctx0" brushRef="#br1">30388 13891 0,'0'0'15,"0"0"-15,160 44 16,-66 -28 -16,33 -12 29,-29 8 -29,-4 -4 0,-28 -8 16,-19 0 -16,0 8 31,5 -8 -31,-5 -4 0,28 -28 31,9 -16 -31,-18 -52 0,-66 100 32,0 0 -32,0 0 0</inkml:trace>
    </iact:actionData>
  </iact:action>
  <iact:action type="add" startTime="86364">
    <iact:property name="dataType"/>
    <iact:actionData xml:id="d57">
      <inkml:trace xmlns:inkml="http://www.w3.org/2003/InkML" xml:id="stk57" contextRef="#ctx0" brushRef="#br1">31906 13591 0,'0'0'15,"-99"40"-15,38 -24 0,9 -8 31,-37 -4 -31,-28 -16 16,-24 16 0,14 -4 -16,5 12 0,18 0 31,-4 12 -31,-5 8 0,-37 8 31,19 -20 -31,8 -8 0,20 4 5,4 -8 -5,-9 4 31,-28 4 -31,9 -20 0,15 -4 31,18 -12 -31,9 8 0,10 0 32,-28 -12 -32,-10 -16 0,0 16 15,-4 -4 -15,23 -4 31,14 8 -31,-5 0 0,10 -4 32,-28 8 -32,-34 4 0,-3 8 31,22 8 -31,29 0 0,9 -8 16,-9 -16 -16,-33 12 31,-15 16 -31,10 4 15,29 -4 -15,18 -8 16,-9 -4 -16,-19 -16 31,-24 16 -31,5 8 0,19 0 32,28 0 -32,15 -4 0,-15 -8 15,-42 -4 -15,-10 12 31,10 -8 -31,33 16 16,9 8 -16,14 -12 16,-5 -4 -16,-8 4 31,-25 -16 -31,6 16 0,-6 -12 31,15 16 -31,0 0 0,9 -4 31,14 8 -31,-14 -4 0,-18 -12 15,-20 12 -15,-4 -8 31,19 12 -31,23 -8 16,14 -4 -16,-4 4 16,-6 -4 -16,-46 12 31,-9 -12 -31,23 8 0,23 0 15,15 0 -15,9 -4 32,-19 -8 -32,-14 -4 0,-19 4 31,5 12 -31,14 8 0,9 0 16,-4 -4 -16,14 0 31,-5 -8 -31,-14 -4 15,-28 8 -15,0 12 16,4 0 -16,29 4 31,5 -8 -31,13 0 0,-23 -12 32,-42 4 -32,-5 24 0,5 0 31,-52 4 -31,188 -32 0,0 0 0,0 0 15</inkml:trace>
    </iact:actionData>
  </iact:action>
  <iact:action type="add" startTime="88729">
    <iact:property name="dataType"/>
    <iact:actionData xml:id="d58">
      <inkml:trace xmlns:inkml="http://www.w3.org/2003/InkML" xml:id="stk58" contextRef="#ctx0" brushRef="#br1">6960 17735 0,'0'0'15,"0"0"-15,-14 -116 31,14 56 -31,-9 12 16,-1 -12 -16,-9 4 16,-9 0 -16,-9 -8 31,4 4 -31,-5 24 0,-14 4 16,-4 8 -16,-10 16 31,10 8 -31,-24 8 15,5 16 -15,-24 12 16,-9 16 -16,-5 8 31,1 24 -31,4 16 0,32 4 32,15 4 -32,-14 28 0,19 4 31,23 4 -31,19 -8 0,14 8 15,14 -4 -15,19 -4 32,19 0 -32,13 -16 0,10 -24 31,-4 -28 -31,9 -16 0,14 -12 31,28 4 -31,0 -24 0,10 -8 30,-15 -24 -30,-18 -20 0,-1 -8 16,6 -16 -16,-1 -20 31,-9 -4 -31,-9 -4 0,-20 -16 32,-18 -4 -32,0 -32 0,-19 0 31,-28 -4 -31,-4 12 0,-15 16 15,-19 4 -15,-32 -4 32,-29 12 -32,1 0 0,-10 20 31,4 28 -31,-4 16 0,0 8 31,-14 16 -31,-5 16 0,5 24 16,5 32 -16,8 24 31,11 12 -31,13 20 16,19 0 -16,1 16 15,18 -20 -15,37 16 32,20 36 -32,13 0 0,29 -24 31,9 -24 -31,5 0 0,18 -8 15,6 0 -15,18 -12 32,14 -16 -32,-5 -24 0,15 -28 31,-20 -16 -31,-8 -12 0,-5 -20 31,-15 -16 -31,-18 -28 0,0 -32 16,23 -36 -16,-9 -12 31,-19 12 -31,-19 -12 0,-4 4 45,-10 -4 -45,-23 0 0,-15 12 32,5 8 -32,-13 24 0,-1 12 15,-5 0 -15,-23 4 31,-32 -4 -31,-34 28 16,-5 16 -16,6 20 16,8 8 -16,1 12 31,-57 16 -31,-23 68 0,-90 32 31,273 -112 -31,0 0 0,0 0 0</inkml:trace>
    </iact:actionData>
  </iact:action>
  <iact:action type="add" startTime="101962">
    <iact:property name="dataType"/>
    <iact:actionData xml:id="d59">
      <inkml:trace xmlns:inkml="http://www.w3.org/2003/InkML" xml:id="stk59" contextRef="#ctx0" brushRef="#br1">28908 7199 0,'0'0'16,"0"0"-16,0 0 31,-84 44 -31,42 -20 0,-15 12 31,-9 -8 -31,-13 8 0,-6 4 16,-28 8 -1,10 8 -15,-10 20 32,-4 12 -32,-15 4 0,15 -8 15,9 -12 -15,-5 -8 31,5 4 -31,9 -16 0,15 0 32,8 -12 -32,11 -12 0,18 -4 31,47 -24 -31,0 0 0,0 0 0</inkml:trace>
    </iact:actionData>
  </iact:action>
  <iact:action type="add" startTime="102648">
    <iact:property name="dataType"/>
    <iact:actionData xml:id="d60">
      <inkml:trace xmlns:inkml="http://www.w3.org/2003/InkML" xml:id="stk60" contextRef="#ctx0" brushRef="#br1">29693 6975 0,'0'0'16,"0"0"-16,0 0 0,0 0 31,0 0 -31,-85 -44 16,81 32 -16,-24 12 16,-10 4 -16,-14 12 31,-9 4 -31,-14 0 0,9 -4 15,10 24 1,14 4 -16,-10 -12 30,10 -8 -30,23 8 0,9 -8 16,25 0 -16,3 -8 31,15 8 -31,9 -16 0,1 0 31,-1 -8 -31,0 4 0,10 -4 32,9 12 -32,-9 8 0,-10 -8 31,-4 4 -31,-24 8 0,5 4 16,-29 16 -16,-13 4 31,-6 8 -31,15 -8 0,-23 0 31,-6 -16 -31,-22 28 0,8 -20 31,6 -4 -31,8 -16 0,6 -4 16,-1 -24 -16,19 -8 31,15 -4 -31,13 -8 0,-18 -8 31,28 -4 -31,27 -4 0,6 -28 32,0 -4 -32,14 4 0,-15 0 15,1 0 -15,-5 -8 32,0 -20 -32,-9 12 0,-20 8 31,-13 24 -31,-5 56 0,0 0 0,0 0 15</inkml:trace>
    </iact:actionData>
  </iact:action>
  <iact:action type="add" startTime="104020">
    <iact:property name="dataType"/>
    <iact:actionData xml:id="d61">
      <inkml:trace xmlns:inkml="http://www.w3.org/2003/InkML" xml:id="stk61" contextRef="#ctx0" brushRef="#br1">30788 8011 0,'0'0'31,"0"0"-31,0 0 0,-104 52 16,48 -8 -16,-15 12 31,-9 24 -31,15 -8 16,-15 8 -16,-5 12 15,-32 16 -15,14 -4 31,-1 -8 -31,10 -8 0,-4 4 16,18 -12 -16,14 4 31,19 -16 -31,14 -16 16,5 -24 -16,0 -20 16,-5 -8 -16,-19 -48 31,52 48 -31,0 0 0,0 0 15</inkml:trace>
    </iact:actionData>
  </iact:action>
  <iact:action type="add" startTime="104868">
    <iact:property name="dataType"/>
    <iact:actionData xml:id="d62">
      <inkml:trace xmlns:inkml="http://www.w3.org/2003/InkML" xml:id="stk62" contextRef="#ctx0" brushRef="#br1">31074 8135 0,'0'0'31,"0"0"-31,0 0 0,0 0 30,99 88 -30,-66 -40 0,9 8 31,0 -8 -31,15 8 0,-10 -24 16,-15 -8 -16,-17 -40 31,-11 -4 -31,-4 20 0,0 0 31,0 0 -31</inkml:trace>
    </iact:actionData>
  </iact:action>
  <iact:action type="add" startTime="105241">
    <iact:property name="dataType"/>
    <iact:actionData xml:id="d63">
      <inkml:trace xmlns:inkml="http://www.w3.org/2003/InkML" xml:id="stk63" contextRef="#ctx0" brushRef="#br1">31675 7951 0,'0'0'31,"0"0"-31,0 0 16,0 0 -16,0 0 0,-9 144 16,9 -76 15,-5 32 -31,-9 12 0,-5 24 31,-4 -8 -31,-24 12 0,-28 16 31,18 -28 -31,57 -128 0,0 0 0,0 0 16</inkml:trace>
    </iact:actionData>
  </iact:action>
  <iact:action type="add" startTime="112476">
    <iact:property name="dataType"/>
    <iact:actionData xml:id="d64">
      <inkml:trace xmlns:inkml="http://www.w3.org/2003/InkML" xml:id="stk64" contextRef="#ctx0" brushRef="#br1">25855 11823 0,'-207'176'31,"160"-180"-31,47 4 0,0 0 31,0 0 -31</inkml:trace>
    </iact:actionData>
  </iact:action>
  <iact:action type="add" startTime="113068">
    <iact:property name="dataType"/>
    <iact:actionData xml:id="d65">
      <inkml:trace xmlns:inkml="http://www.w3.org/2003/InkML" xml:id="stk65" contextRef="#ctx0" brushRef="#br1">27302 10343 0,'0'0'16,"0"0"-16,0 0 16,0 0 -16,0 0 0,-24 124 31,-18 -84 -31,-10 8 31,-18 0 -31,-19 -4 0,-5 24 31,-5 4 -31,19 4 0,5 12 32,-10 24 -32,-37 24 31,0 -36 -31,-9 -12 0,27 -4 31,15 4 -31,18 -8 0,6 0 32,13 -4 -32,-9 -12 0,0 -8 15,9 -16 -15,15 -12 32,18 -16 -32,9 -8 0,1 -16 31,4 -4 -31,5 -4 0,10 -24 31,-10 -16 -31,0 60 0,0 0 0,0 0 31</inkml:trace>
    </iact:actionData>
  </iact:action>
  <iact:action type="add" startTime="113725">
    <iact:property name="dataType"/>
    <iact:actionData xml:id="d66">
      <inkml:trace xmlns:inkml="http://www.w3.org/2003/InkML" xml:id="stk66" contextRef="#ctx0" brushRef="#br1">27316 9455 0,'0'0'16,"0"0"-16,0 0 15,0 0 -15,0 0 0,0 0 0,0 0 31,19 180 1,-19 -84 -32,4 12 0,6 4 15,-1 12 -15,-9 -8 32,24 -8 -32,-24 -28 0,0 -24 31,-10 -40 -31,-37 -20 0,47 4 31,0 0 -31,0 0 0</inkml:trace>
    </iact:actionData>
  </iact:action>
  <iact:action type="add" startTime="114069">
    <iact:property name="dataType"/>
    <iact:actionData xml:id="d67">
      <inkml:trace xmlns:inkml="http://www.w3.org/2003/InkML" xml:id="stk67" contextRef="#ctx0" brushRef="#br1">27720 9559 0,'0'0'31,"0"0"-31,0 0 0,0 0 16,0 0 -16,0 0 0,-85 -56 31,81 56 -31,-15 64 31,14 -16 -31,0 24 0,-4 -4 16,4 0 -16,5 0 31,-9 -16 -31,0 8 16,-6 -20 -16,11 -12 15,-6 -12 -15,20 -12 18,4 4 -18,0 -8 0,9 -16 16,6 8 -16,13 -4 31,10 0 -31,-1 -4 16,-8 0 -16,13 8 16,10 4 -16,-19 -12 31,0 12 -31,-24 8 0,1 -8 31,-6 12 -31,-18 -4 0,0 -12 31,-70 -12 -31,-5 -44 0,75 64 16,0 0 -16,0 0 0</inkml:trace>
    </iact:actionData>
  </iact:action>
  <iact:action type="add" startTime="114571">
    <iact:property name="dataType"/>
    <iact:actionData xml:id="d68">
      <inkml:trace xmlns:inkml="http://www.w3.org/2003/InkML" xml:id="stk68" contextRef="#ctx0" brushRef="#br1">27974 9599 0,'0'0'32,"0"0"-32,0 0 0,0 0 31,0 0 -31,0 0 0,0 0 0,47 104 31,-66 -20 -31,14 8 31,-4 4 -31,9 4 16,-5 24 -16,5 4 0,-19 -4 31,-18 -32 -31,18 -20 0,-33 -80 31,52 8 -31,0 0 0,0 0 15</inkml:trace>
    </iact:actionData>
  </iact:action>
  <iact:action type="add" startTime="115258">
    <iact:property name="dataType"/>
    <iact:actionData xml:id="d69">
      <inkml:trace xmlns:inkml="http://www.w3.org/2003/InkML" xml:id="stk69" contextRef="#ctx0" brushRef="#br1">29740 10323 0,'0'0'15,"0"0"-15,0 0 32,0 0 -32,0 0 0,0 0 0,0 0 0,80 136 61,-38 -92 -61,5 8 0,14 -4 31,-23 -12 -31,-1 0 15,-4 0 -15,-23 -16 16,-10 -8 -16,-5 -12 0,5 0 16,0 0 -16,0 0 31</inkml:trace>
    </iact:actionData>
  </iact:action>
  <iact:action type="add" startTime="115662">
    <iact:property name="dataType"/>
    <iact:actionData xml:id="d70">
      <inkml:trace xmlns:inkml="http://www.w3.org/2003/InkML" xml:id="stk70" contextRef="#ctx0" brushRef="#br1">30459 10199 0,'0'0'32,"0"0"-32,0 0 0,-52 120 31,29 -68 -31,4 4 16,-9 28 -16,-5 24 15,-5 16 1,10 12 -16,-24 24 15,-4 -24 -15,-15 -8 32,1 -12 -32,37 12 0,33 -128 15,0 0 -15,0 0 0</inkml:trace>
    </iact:actionData>
  </iact:action>
  <iact:action type="add" startTime="121342">
    <iact:property name="dataType"/>
    <iact:actionData xml:id="d71">
      <inkml:trace xmlns:inkml="http://www.w3.org/2003/InkML" xml:id="stk71" contextRef="#ctx0" brushRef="#br1">27884 15055 0,'-197'-32'31,"197"32"-31,0 0 0,0 0 31,-117 108 -31,79 -64 0,-14 16 16,5 0 0,5 4 -16,-19 20 15,-33 12 -15,-9 12 32,-15 32 -32,15 -28 15,14 -4 -15,13 0 16,15 -16 -16,10 -16 31,8 -16 -31,34 -12 0,-5 -8 16,4 -12 -16,-13 -8 31,-24 -24 -31,14 -28 16,33 32 -16,0 0 15,0 0 -15</inkml:trace>
    </iact:actionData>
  </iact:action>
  <iact:action type="add" startTime="122169">
    <iact:property name="dataType"/>
    <iact:actionData xml:id="d72">
      <inkml:trace xmlns:inkml="http://www.w3.org/2003/InkML" xml:id="stk72" contextRef="#ctx0" brushRef="#br1">28067 14975 0,'0'0'16,"0"0"-16,0 0 30,0 0 -30,0 0 0,85 -36 16,-47 44 -16,13 -28 31,6 4 -31,-6 -8 0,20 -4 31,-1 8 -31,-18 12 16,-5 0 -16,-28 8 15,-5 4 -15,-14 8 0,0 8 16,-19 16 15,5 8 -31,-5 28 0,0 4 31,-4 20 -31,-1 -16 0,-4 0 32,-14 0 -32,23 -16 0,-14 -8 15,0 -16 -15,33 24 32,0 -64 -32,0 0 15,0 0 -15</inkml:trace>
    </iact:actionData>
  </iact:action>
  <iact:action type="add" startTime="122900">
    <iact:property name="dataType"/>
    <iact:actionData xml:id="d73">
      <inkml:trace xmlns:inkml="http://www.w3.org/2003/InkML" xml:id="stk73" contextRef="#ctx0" brushRef="#br1">29886 15639 0,'0'0'16,"0"0"-16,0 0 16,0 0 -16,0 0 0,0 0 0,0 0 15,117 84 17,-61 -32 -32,-4 0 31,0 0 -31,-5 4 0,-5 8 31,-19 -32 -31,-4 -4 0,-19 -28 16,-23 8 -16,23 -8 0,0 0 0,0 0 31</inkml:trace>
    </iact:actionData>
  </iact:action>
  <iact:action type="add" startTime="123337">
    <iact:property name="dataType"/>
    <iact:actionData xml:id="d74">
      <inkml:trace xmlns:inkml="http://www.w3.org/2003/InkML" xml:id="stk74" contextRef="#ctx0" brushRef="#br1">30609 15575 0,'0'0'16,"0"0"-16,0 0 31,0 0 -31,0 0 0,0 0 0,0 0 0,-94 80 31,71 -16 1,8 32 -32,-3 36 0,-6 12 31,-9 28 -31,15 -4 0,-1 0 16,-14 -28 -16,-80 4 31,113 -144 -31,0 0 0,0 0 0</inkml:trace>
    </iact:actionData>
  </iact:action>
  <iact:action type="add" startTime="135291">
    <iact:property name="dataType"/>
    <iact:actionData xml:id="d75">
      <inkml:trace xmlns:inkml="http://www.w3.org/2003/InkML" xml:id="stk75" contextRef="#ctx0" brushRef="#br1">21467 16539 0,'0'-240'31,"0"240"-31,0 0 0,0 0 32,0 0 -32,0 0 0,0 0 0,0 0 15,132 -40 1,-76 64 29,5 -8 -45,5 -4 0,4 -4 16,-18 -12 -1,23 0 -15,10 -4 16,9 8 -16,0 -8 31,-5 8 -31,-19 0 16,-18 0 -16,14 0 15,-5 -8 -15,14 0 32,5 -8 -32,18 -4 0,-4 16 31,-4 -8 -31,-1 -4 0,-9 -4 31,-14 12 -31,-5 -8 0,4 8 16,11 4 -16,27 0 31,0 -4 -31,1 0 0,-34 4 16,-9 0 -16,0 -4 31,19 0 -31,9 0 16,-4 4 -16,9 4 15,-5 -4 -15,-4 4 31,-1 0 -31,-4 4 0,5 -8 32,-10 4 -32,9 0 0,10 12 15,19 -8 -15,-14 -8 32,-24 12 -32,-9 -12 15,-10 -4 -15,5 4 16,5 8 -16,4 -8 31,10 16 -31,-5 -12 0,5 12 31,-5 -8 -31,-9 0 0,-14 4 32,-10 -4 -32,0 -12 0,-4 4 15,14 4 -15,14 -4 31,13 0 -31,1 -4 0,5 4 32,-10 0 -32,-5 0 0,-8 4 31,-11 -4 -31,-4 -4 0,-9 8 16,4 -4 -16,19 0 31,14 -4 -31,15 12 15,8 -12 -15,-4 4 16,-19 -4 -16,-14 8 31,-4 4 -31,-6 0 0,-13 -8 32,0 12 -32,13 -4 0,24 0 15,29 4 -15,9 -8 31,-20 0 -31,-22 -4 0,-10 -4 16,-14 4 -16,9 0 31,5 8 -31,10 -8 16,13 16 -16,20 -4 16,-1 -8 -16,-4 -12 31,-19 8 -31,-15 8 0,-3 -8 31,-6 0 -31,14 4 0,53 8 19,3 0 -19,-18 -8 0,-23 12 16,-15 -8 -16,1 0 31,4 8 -31,19 -12 0,33 12 31,4 -8 -31,-23 0 0,-18 4 32,-10 -4 -32,-1 0 0,15 12 31,24 -8 -31,13 4 0,-23 -4 16,1 16 -16,-25 -28 31,-9 16 -31,10 -8 0,13 12 31,11 -12 -31,-1 0 0,-19 16 31,-33 -24 -31,15 -32 0,-71 36 16,0 0 -16,0 0 0</inkml:trace>
    </iact:actionData>
  </iact:action>
  <iact:action type="add" startTime="138071">
    <iact:property name="dataType"/>
    <iact:actionData xml:id="d76">
      <inkml:trace xmlns:inkml="http://www.w3.org/2003/InkML" xml:id="stk76" contextRef="#ctx0" brushRef="#br1">19940 17807 0,'0'0'31,"0"0"-31,0 0 16,0 0 -16,0 0 0,0 0 0,-75 44 46,66 -20 -46,-10 0 0,14 -12 32,-14 -4 -32,1 -8 0,-15 -36 15,-10 16 -15,11 0 32,-6 -12 -32,0 12 15,20 -12 -15,-15 -4 16,9 8 -16,1 0 31,-5 -8 -15,-5 16 -16,9 8 0,-13 0 15,-1 -8 -15,-4 0 32,4 -4 -32,5 8 0,-4 8 15,-10 4 -15,9 -4 31,-9 12 -31,10 8 0,8 -12 32,1 -8 -32,-19 20 0,14 0 31,-4 -16 -31,-6 16 0,11 0 16,3 4 -16,-13 -12 31,4 8 -31,6 -12 15,3 16 -15,6 -4 16,9 4 -16,-19 -12 19,-5 20 -19,5 12 0,10 0 32,4 4 -32,0 8 0,5 4 15,-4 0 -15,18 12 31,-5 -8 -31,10 0 0,-5 8 32,-10 12 -32,20 -4 0,-10 12 31,28 4 -31,0 -4 0,5 -12 16,4 -8 -16,20 -20 31,-15 0 -31,14 4 15,-4 -20 -15,9 4 16,-5 -8 -16,6 -8 31,8 0 -31,5 -8 0,0 -12 32,10 -8 -32,-1 8 0,10 -12 31,-14 -12 -31,-5 4 0,-18 -16 15,-10 -8 -15,0 -8 32,0 -16 -32,-14 0 0,-15 -12 31,6 -4 -31,-10 0 0,5 8 16,0 0 -16,-10 12 31,-23 4 -31,0 24 15,0 -4 -15,-10 4 16,-13 0 -16,-15 -4 31,5 -12 -31,5 12 0,4 0 15,5 -8 -15,0 12 31,-4 -8 -31,-5 16 16,-10 0 -16,-14 4 15,5 4 -15,-5 4 32,0 8 -32,-13 4 0,13 0 31,-5 8 -31,-4 4 0,-14 12 31,-38 8 -31,-4 24 0,-20 28 16,-41 20 -16,192 -96 31,0 0 -31,0 0 0</inkml:trace>
    </iact:actionData>
  </iact:action>
  <iact:action type="add" startTime="155994">
    <iact:property name="dataType"/>
    <iact:actionData xml:id="d77">
      <inkml:trace xmlns:inkml="http://www.w3.org/2003/InkML" xml:id="stk77" contextRef="#ctx0" brushRef="#br1">28439 9407 0,'0'0'30,"-94"84"-30,23 -24 0,10 -4 32,5 -4 -32,-1 0 0,-4 -4 31,-23 16 -31,-1 12 0,10 4 16,14 -20 -16,19 0 31,-15 4 -31,-8 4 0,18 -4 31,18 -32 -31,15 4 0,10 -36 16,4 0 -16,0 0 0,0 0 0,0 0 31</inkml:trace>
    </iact:actionData>
  </iact:action>
  <iact:action type="add" startTime="156836">
    <iact:property name="dataType"/>
    <iact:actionData xml:id="d78">
      <inkml:trace xmlns:inkml="http://www.w3.org/2003/InkML" xml:id="stk78" contextRef="#ctx0" brushRef="#br1">28232 11067 0,'0'0'16,"0"0"-16,28 152 31,-33 -112 -31,52 -60 0,-14 -16 15,-33 36 -15,0 0 0,0 0 32</inkml:trace>
    </iact:actionData>
  </iact:action>
  <iact:action type="add" startTime="158099">
    <iact:property name="dataType"/>
    <iact:actionData xml:id="d79">
      <inkml:trace xmlns:inkml="http://www.w3.org/2003/InkML" xml:id="stk79" contextRef="#ctx0" brushRef="#br1">28363 11511 0,'-23'-8'46,"23"8"-46,0 0 0,0 0 15,0 0 -15,0 0 0,0 0 0</inkml:trace>
    </iact:actionData>
  </iact:action>
  <iact:action type="add" startTime="159050">
    <iact:property name="dataType"/>
    <iact:actionData xml:id="d80">
      <inkml:trace xmlns:inkml="http://www.w3.org/2003/InkML" xml:id="stk80" contextRef="#ctx0" brushRef="#br1">28241 11615 0,'0'0'31,"0"0"-31,47 164 0,-42 -116 0,4 -8 32,1 -24 -32,-1 0 0,1 -12 0,-6 -4 31,-4 0 -31,0 0 0,0 0 0,0 0 0,0 0 0,14 -156 62,-14 156 -62,0 0 0,0 0 16</inkml:trace>
    </iact:actionData>
  </iact:action>
  <iact:action type="add" startTime="159750">
    <iact:property name="dataType"/>
    <iact:actionData xml:id="d81">
      <inkml:trace xmlns:inkml="http://www.w3.org/2003/InkML" xml:id="stk81" contextRef="#ctx0" brushRef="#br1">28067 10515 0,'0'0'31,"0"0"-31,43 144 16,-39 -84 -16,6 8 16,-5 20 -16,9 8 31,4 40 -31,1 12 0,-5 32 16,15 -20 -16,-15 -24 31,4 -16 -31,-8 -4 0,-10 -8 31,14 -20 -31,-14 -24 0,14 -28 16,-14 -12 -16,-9 -12 31,9 -8 -31,-10 -4 0,15 0 0,9 -56 31,-23 28 -31,-1 4 31,10 -20 -31,-4 8 0,-11 -8 16,-3 0 -16,4 -20 31,-1 -32 -31,6 4 0,-10 -4 32,5 12 -32,9 4 0,10 0 31,-19 36 -31,14 44 0,0 0 0,0 0 31</inkml:trace>
    </iact:actionData>
  </iact:action>
  <iact:action type="add" startTime="160577">
    <iact:property name="dataType"/>
    <iact:actionData xml:id="d82">
      <inkml:trace xmlns:inkml="http://www.w3.org/2003/InkML" xml:id="stk82" contextRef="#ctx0" brushRef="#br1">28500 10535 0,'0'0'16,"0"0"-16,0 0 16,0 0 -16,0 0 0,0 0 0,0 0 31,0 0 -31,0 0 0,0 0 0,108 -4 47,-66 -20 -47,0 12 31,1 16 -31,-1 -8 0,-5 16 31,-8 -8 -31,-6 16 0,-9 -8 30,5 4 -30,-5 -4 0,-9 16 16,-15 4 -16,-8 8 31,-1 -16 -31,-14 16 0,-14 8 32,0 -8 -32,-5 0 0,1 -4 31,-6 16 -31,20 -16 15,4 -4 -15,9 -4 0,6 -12 32,13 -12 -32,5 -4 0,0 0 0,0 0 15,0 0 -15,94 -52 47,-28 36 -47,-1 4 0,1 4 16,-5 0 -16,0 0 31,-14 12 -31,-19 4 16,-9 -8 -16,5 28 15,-15 0 -15,0 -8 32,-9 12 -32,5 4 0,-14 4 15,-19 8 -15,-19 -8 31,-14 12 -31,-1 -4 16,6 -20 -16,0 4 16,-5 -20 -16,4 -4 31,6 -4 -31,13 -8 0,10 0 31,9 8 -31,19 -20 0,33 -28 16,-33 44 -16,0 0 0,0 0 31</inkml:trace>
    </iact:actionData>
  </iact:action>
  <iact:action type="add" startTime="162214">
    <iact:property name="dataType"/>
    <iact:actionData xml:id="d83">
      <inkml:trace xmlns:inkml="http://www.w3.org/2003/InkML" xml:id="stk83" contextRef="#ctx0" brushRef="#br1">30698 10059 0,'0'0'16,"0"0"-16,-136 148 31,66 -68 -31,9 0 0,-15 -24 15,-4 20 -15,1 8 32,-1 -4 -32,9 -16 0,6 0 31,8 4 -31,-9 4 0,1 0 31,13 -8 -31,28 -8 0,10 -12 25,10 -8 -25,-1 4 31,-4 0 -31,4 -8 16,5 -20 -16,5 -12 0,27 -68 15,-32 68 17,0 0 -32,0 0 0</inkml:trace>
    </iact:actionData>
  </iact:action>
  <iact:action type="add" startTime="162931">
    <iact:property name="dataType"/>
    <iact:actionData xml:id="d84">
      <inkml:trace xmlns:inkml="http://www.w3.org/2003/InkML" xml:id="stk84" contextRef="#ctx0" brushRef="#br1">30947 10427 0,'0'0'15,"0"0"-15,0 0 32,0 0 -32,0 0 0,0 0 0,0 0 0,0 0 0,80 60 62,-33 -68 -62,9 -8 0,1 -4 16,18 20 -16,10 0 31,-6 -4 -15,-13 0 -16,-19 -4 0,-14 4 15,5 24 -15,-29 -12 31,0 8 -31,-9 0 0,-28 4 16,0 -4 -16,-19 20 31,-9 0 -31,-5 8 16,-14 0 -16,9 20 16,-14 12 -16,0 -4 31,-5 -4 -31,10 -4 0,14 -12 15,10 0 -15,4 8 32,-10 -4 -32,15 -28 15,23 -4 -15,10 -16 16,9 0 -16,0 -12 0,0 4 0,0 0 31,122 -24 -15,-70 16 -1,27 0 -15,-3 -8 16,18 0 -16,9 4 29,10 -4 -29,-19 8 0,14 -8 32,-38 8 -32,1 -36 0,-48 -12 31,-23 56 -31,0 0 0,0 0 0</inkml:trace>
    </iact:actionData>
  </iact:action>
  <iact:action type="add" startTime="180464">
    <iact:property name="dataType"/>
    <iact:actionData xml:id="d85">
      <inkml:trace xmlns:inkml="http://www.w3.org/2003/InkML" xml:id="stk85" contextRef="#ctx0" brushRef="#br1">20443 8387 0,'0'0'16,"0"0"-16,0 0 0,0 0 31,0 0 -31,0 0 0,0 0 0,0 0 15,99 56 1,-57 -44 15,-5 0 -31,15 -8 0,0 8 16,-1 -8 -16,-4 -4 31,10 -4 -31,-10 -4 16,0 -12 -16,0 16 15,-10 -4 -15,6 12 32,-11 -12 -32,15 20 15,-9 0 -15,0 -12 16,9 4 -16,9 8 16,10 -8 -16,-15 -4 31,1 4 -31,-10 -4 15,1 -4 -15,-1 4 16,-9 12 -16,18 -4 31,-13 -8 -31,4 0 0,1 8 32,-1 4 -32,10 0 0,9 4 31,14 -8 -31,-9 4 0,4 4 15,15 -4 -15,-20 -16 32,-4 4 -32,-9 8 0,-14 0 31,9 -8 -31,-10 8 0,29 0 31,5 -4 -31,-1 8 0,-4 -8 16,9 0 -16,-5 -4 31,-4 4 -31,0 -8 0,-5 0 31,-9 0 -31,-1 0 0,10 0 32,19 0 -32,14 0 0,-4 12 31,-15 -4 -31,-5 -8 0,-13 -8 15,13 8 -15,-9 -12 32,0 4 -32,5 -4 0,14 16 31,23 -8 -31,15 -8 0,-24 4 31,-10 -12 -31,-28 12 0,1 -4 31,9 4 -31,-1 4 0,20 -16 32,32 4 -32,-18 4 0,-24 -4 15,-4 0 -15,-15 0 32,-14 0 -32,1 0 0,-1 0 15,0 4 -15,24 4 29,28 12 -29,0 -12 0,9 -4 32,-28 8 -32,-14 12 0,-9 0 31,-5 -16 -31,-5 12 0,-9 -4 31,-5 0 -31,19 -12 0,33 12 16,28 8 -16,5 0 31,-28 -4 -31,-20 -8 16,-8 0 -16,-20 4 15,6 -8 -15,4 12 32,4 -8 -32,-4 4 15,38 4 -15,18 -12 0,5 16 31,-14 0 -31,-19 -4 0,-37 4 32,9 -4 -32,-14 8 0,9 -12 31,10 4 -31,18 -4 0,15 0 31,18 12 -31,-9 0 0,-9 8 31,-15 -8 -31,-9 0 0,-18 4 16,-6 -4 -16,1 0 31,23 0 -31,33 0 16,0 4 -16,4 16 16,-18 -16 -16,-19 0 15,-9 0 -15,-10 -4 31,5 12 -31,-14 -12 16,-9 12 -16,13 -8 14,29 4 -14,28 -4 31,-10 4 -31,15 0 0,-19 4 16,-14 -20 -16,-15 8 31,-4 8 -31,-4 -16 15,-25 12 -15,15 -4 16,14 -4 -16,14 4 31,24 0 -31,18 0 16,-18 -4 -16,-1 -12 16,-23 8 -16,-4 8 31,-15 -4 -31,-4 0 0,-5 0 15,4 -4 -15,-4 4 32,28 -4 -32,10 0 0,4 0 31,5 8 -31,0 -12 0,-15 4 31,-8 -4 -31,-6 0 0,-8 -4 31,-6 8 -31,10 0 0,0 4 16,10 -4 -16,22 4 31,11 4 -31,-6 0 0,-4 -4 16,0 0 -16,-14 0 31,-10 8 -31,0 -12 16,6 4 -16,41 -12 15,10 -72 -15,-113 80 32,0 0 -32,0 0 0</inkml:trace>
    </iact:actionData>
  </iact:action>
  <iact:action type="add" startTime="185022">
    <iact:property name="dataType"/>
    <iact:actionData xml:id="d86">
      <inkml:trace xmlns:inkml="http://www.w3.org/2003/InkML" xml:id="stk86" contextRef="#ctx0" brushRef="#br1">6138 9587 0,'-52'212'32,"52"-212"-32,-113 -4 31,29 28 -31,-24 20 0,4 0 29,15 -4 -29,14 4 0,9 12 16,-4 8 -16,4 -4 31,5 4 -31,0 4 0,23 12 16,5 -16 -16,-4 24 31,13 40 -31,24 0 16,10 -8 -16,13 -12 15,5 -4 -15,5 20 31,14 0 -31,14 -12 0,5 0 32,5 -20 -32,13 0 0,20 -8 31,13 -20 -31,0 -8 0,10 -20 31,-5 -8 -31,-4 -28 0,-10 -20 16,19 -40 -16,4 -16 31,-18 -24 -31,-19 -4 0,5 -32 31,-10 -4 -31,-14 -20 0,-23 -24 32,-5 -4 -32,-38 24 0,-4 16 15,-19 -4 -15,-33 -12 31,-14 24 -31,-14 20 0,-19 40 32,-14 16 -32,-10 -8 0,-18 32 31,-43 24 -31,-4 8 0,9 28 16,-18 36 -16,-10 72 46,202 -128 -46,0 0 15,0 0 -15</inkml:trace>
    </iact:actionData>
  </iact:action>
  <iact:action type="add" startTime="200608">
    <iact:property name="dataType"/>
    <iact:actionData xml:id="d87">
      <inkml:trace xmlns:inkml="http://www.w3.org/2003/InkML" xml:id="stk87" contextRef="#ctx0" brushRef="#br1">29298 10243 0,'0'0'15,"0"0"-15,-84 76 31,27 -48 -31,10 0 0,5 8 16,0 -12 -16,0 8 31,-1 20 -31,-8 -4 16,-6 0 -16,1 -16 16,-1 24 -16,1 -8 31,-5 4 -31,9 4 0,15 -8 31,-5 0 -31,-15 -4 0,5 -8 16,1 8 -16,9 4 31,9 -8 -31,0 -12 16,-5 8 -16,10 -4 15,-5 16 -15,-5 -20 31,-13 20 -31,4 -4 0,-14 -4 16,4 8 -16,6 16 40,-1 -20 -40,52 -44 0,0 0 16,0 0 0</inkml:trace>
    </iact:actionData>
  </iact:action>
  <iact:action type="add" startTime="201496">
    <iact:property name="dataType"/>
    <iact:actionData xml:id="d88">
      <inkml:trace xmlns:inkml="http://www.w3.org/2003/InkML" xml:id="stk88" contextRef="#ctx0" brushRef="#br1">29237 11715 0,'0'0'16,"0"0"-16,0 0 15,0 0 -15,0 0 0,0 0 0,0 0 32,0 0 -32,0 0 0,0 0 0,0 0 0,0 0 0,-108 -8 62,71 4 -31,-1 -16 -31,-4 32 0,-5 -4 32,0 0 -32,23 8 0,-9 4 15,1 8 -15,13 -8 32,-9 12 -17,18 -16 -15,10 0 0,-5 0 16,1 12 -16,8 0 31,1 12 -31,19 -20 0,-6 0 16,1 -4 -16,0 16 31,5 -8 -31,-10 -4 16,14 -12 -16,5 -16 15,0 8 -15,14 -16 31,-10 -12 -31,-9 0 0,5 4 32,-9 4 -32,-6 -12 0,-3 8 15,-6 -4 -15,0 0 46,-9 -4 -46,0 12 0,-4 -8 31,-1 28 -31,-9 0 0,0 16 0,0 -12 31,0 12 -31,9 0 0,-4 4 16,4 0 -16,10 12 31,-1 4 -31,1 8 31,4 8 -31,-9 8 0,5 8 31,-5 -12 -31,0 -4 0,-9 -12 16,-5 16 -16,9 -8 31,-5 -4 -31,10 -4 16,5 -8 -16,-10 -20 16,1 -4 -16,8 -4 0,6 -4 0,23 -56 31,-38 20 0,5 36 -31,0 0 0,0 0 16</inkml:trace>
    </iact:actionData>
  </iact:action>
  <iact:action type="add" startTime="207197">
    <iact:property name="dataType"/>
    <iact:actionData xml:id="d89">
      <inkml:trace xmlns:inkml="http://www.w3.org/2003/InkML" xml:id="stk89" contextRef="#ctx0" brushRef="#br1">30731 11523 0,'0'0'16,"-37"108"-16,4 -36 31,23 -32 -31,1 -8 0,-10 -8 31,19 -24 -31,0 0 0,0 0 0</inkml:trace>
    </iact:actionData>
  </iact:action>
  <iact:action type="add" startTime="207712">
    <iact:property name="dataType"/>
    <iact:actionData xml:id="d90">
      <inkml:trace xmlns:inkml="http://www.w3.org/2003/InkML" xml:id="stk90" contextRef="#ctx0" brushRef="#br1">32004 9779 0,'0'0'16,"0"0"-16,0 0 16,0 0 -16,-80 120 31,24 -56 -31,14 0 15,-19 12 -15,-5 4 0,10 0 0,-15 36 31,-28 12 -31,15 -4 0,-10 8 32,0 -8 -32,0 4 0,14 -4 15,0 12 -15,0 -12 31,24 -16 -31,14 -8 16,-19 -8 -16,14 -16 16,28 -12 -16,5 -36 31,14 -28 -31,0 0 0,0 0 0</inkml:trace>
    </iact:actionData>
  </iact:action>
  <iact:action type="add" startTime="208459">
    <iact:property name="dataType"/>
    <iact:actionData xml:id="d91">
      <inkml:trace xmlns:inkml="http://www.w3.org/2003/InkML" xml:id="stk91" contextRef="#ctx0" brushRef="#br1">31652 11579 0,'0'0'16,"75"4"-16,0 -48 31,-18 12 -31,8 8 0,15 -4 16,-19 16 -16,5 -8 31,14 -4 -31,0 4 0,0 12 31,-14 -16 -31,-5 12 0,-29 -4 16,25 -12 -16,-57 28 31,0 0 -31,0 0 0</inkml:trace>
    </iact:actionData>
  </iact:action>
  <iact:action type="add" startTime="208901">
    <iact:property name="dataType"/>
    <iact:actionData xml:id="d92">
      <inkml:trace xmlns:inkml="http://www.w3.org/2003/InkML" xml:id="stk92" contextRef="#ctx0" brushRef="#br1">32159 10863 0,'0'0'16,"0"0"-16,0 0 16,0 0 -16,0 0 0,0 0 0,0 0 31,33 136 0,-37 -60 -31,13 8 0,-14 12 16,10 8 -1,-5 4 -15,-5 4 16,15 0 -16,-10 -8 31,-5 -12 -31,10 -4 0,13 -28 32,29 -16 -32,24 -44 0,18 -8 15,43 -28 -15,-132 36 31,0 0 -31,0 0 16</inkml:trace>
    </iact:actionData>
  </iact:action>
  <iact:action type="add" startTime="228511">
    <iact:property name="dataType"/>
    <iact:actionData xml:id="d93">
      <inkml:trace xmlns:inkml="http://www.w3.org/2003/InkML" xml:id="stk93" contextRef="#ctx0" brushRef="#br2">6692 11507 0,'0'0'15,"0"0"-15,-19 144 32,15 -84 -32,13 20 0,5 -24 31,0 8 -31,-4 -16 16,-6 4 -16,6 0 15,-10 -4 -15,5 16 16,-5 0 -16,-5 0 31,0 16 -31,19 4 0,19 0 31,-14 -4 -31,4 -16 0,-4 -24 32,-9 8 -32,-6 0 0,1 0 31,9 4 -31,-5 28 0,-4 12 15,5 12 -15,-1 -20 32,5 -28 -32,-9 -4 0,-1 -12 31,1 4 -31,-10 0 0,5 12 30,-4 4 -30,8 -4 0,1 24 16,-19 16 -16,-5 -24 31,10 -16 -31,-5 4 16,9 -20 -16,-9 4 15,-5 8 -15,5 32 32,-9 36 -32,13 4 0,5 -40 15,1 -4 -15,8 -28 31,-8 8 -31,-6 -16 0,1 24 32,0 8 -32,-1 16 0,15 4 31,-5 0 -31,9 -20 0,-9 -16 31,5 -16 -31,-5 -20 0,0 20 16,-5 16 -16,1 0 31,-1 32 -31,14 8 0,-9 -24 31,5 8 -31,4 -20 0,-4 -12 32,0 -20 -32,-5 12 0,0 0 15,4 16 -15,-8 24 31,-6 8 -31,6 -4 16,13 -12 -16,0 -24 16,-4 -4 -16,-5 4 31,-5 -8 -31,-4 -8 0,0 8 31,4 28 -31,-9 4 0,9 16 35,10 0 -35,0 -16 0,-1 -20 16,1 -20 -16,0 0 31,-10 0 -31,-4 -12 16,4 0 -16,-9 -8 16,-10 16 -16,24 8 15,0 -40 -15,0 0 0,0 0 31</inkml:trace>
    </iact:actionData>
  </iact:action>
  <iact:action type="add" startTime="233505">
    <iact:property name="dataType"/>
    <iact:actionData xml:id="d94">
      <inkml:trace xmlns:inkml="http://www.w3.org/2003/InkML" xml:id="stk94" contextRef="#ctx0" brushRef="#br2">1656 15279 0,'0'0'31,"0"0"-31,89 64 0,-42 -32 31,0 -32 -31,10 8 0,18 8 16,-9 0 -16,4 4 31,-9 -4 -31,-9 0 0,-5 0 30,-5 8 -30,-9 8 0,-14 8 32,14 4 -32,-5 24 0,-9 -16 15,18 20 -15,6 8 32,18 -8 -32,9 -24 15,-4 8 -15,0 -16 16,-10 -8 -16,0 -4 31,1 16 -31,-10 -8 0,-14 12 31,-1 16 -31,-8 8 0,4 0 16,10 -4 -16,23 -4 31,19 -4 -31,9 -36 0,5 16 31,0 -16 -31,-14 -8 0,-19 8 32,-14 -4 -32,-10 4 0,6 -4 15,-10 4 -15,13 16 32,-46 -40 -32,0 0 0,0 0 15</inkml:trace>
    </iact:actionData>
  </iact:action>
  <iact:action type="add" startTime="234066">
    <iact:property name="dataType"/>
    <iact:actionData xml:id="d95">
      <inkml:trace xmlns:inkml="http://www.w3.org/2003/InkML" xml:id="stk95" contextRef="#ctx0" brushRef="#br2">4573 17447 0,'0'0'32,"0"0"-32,137 96 0,-72 -64 15,-65 -32 -15,0 0 0,0 0 31</inkml:trace>
    </iact:actionData>
  </iact:action>
  <iact:action type="add" startTime="234190">
    <iact:property name="dataType"/>
    <iact:actionData xml:id="d96">
      <inkml:trace xmlns:inkml="http://www.w3.org/2003/InkML" xml:id="stk96" contextRef="#ctx0" brushRef="#br2">5208 17975 0,'0'0'16,"0"0"-16,94 88 31,-47 -64 -31,0 -4 0,18 16 16,11 -16 -16,-11 -4 31,10 -4 -31,-23 0 0,-10 16 31,-4 -4 -31,-19 16 0,-19 20 32,-99 -8 -32,99 -52 0,0 0 15,0 0 -15</inkml:trace>
    </iact:actionData>
  </iact:action>
  <iact:action type="add" startTime="235525">
    <iact:property name="dataType"/>
    <iact:actionData xml:id="d97">
      <inkml:trace xmlns:inkml="http://www.w3.org/2003/InkML" xml:id="stk97" contextRef="#ctx0" brushRef="#br2">2394 15563 0,'0'0'32,"94"100"-32,-10 -8 0,-4 12 15,-5 -28 1,-4 -8 -16,13 8 16,-13 -8 -16,-15 24 31,-9 -16 -31,-5 -8 0,19 20 15,24 0 -15,4 4 32,1 -20 -32,3 -8 15,-3 -16 -15,-10 4 16,-5 4 -16,-9 -12 31,4 -12 -31,5 -4 0,43 40 36,8 -4 -36,-3 -16 0,-11 4 32,-22 0 -32,-15 -8 0,19 8 15,4 -12 -15,6 -4 32,-1 -4 -32,-9 8 0,-14 -8 31,-14 8 -31,-10 4 0,10 12 31,28 24 -31,14 -8 0,-10 -16 16,-13 0 -16,-10 -8 31,-18 -4 -31,-6 -20 0,-8 12 31,-15 -12 -31,-9 16 0,-10 -20 31,-9 -20 -31,0 0 0,0 0 0</inkml:trace>
    </iact:actionData>
  </iact:action>
  <iact:action type="add" startTime="240534">
    <iact:property name="dataType"/>
    <iact:actionData xml:id="d98">
      <inkml:trace xmlns:inkml="http://www.w3.org/2003/InkML" xml:id="stk98" contextRef="#ctx0" brushRef="#br2">6880 10879 0,'0'0'16,"0"0"-16,122 -20 31,-65 20 -31,4 12 0,-10 -4 16,6 8 -16,-15 -4 16,0 -16 -16,1 20 31,-1 -16 -31,-5 8 15,1 -16 -15,4 -4 32,19 4 -32,29 12 0,18 -12 15,-28 -4 -15,-1 24 32,-17 -12 -32,-1 4 0,-14 8 31,0 -4 -31,-24 4 0,29 0 15,-15 8 -15,34 16 32,4 -8 -32,24 -24 0,-5 8 31,-5 -8 -31,-19 -4 0,-18 16 31,-14 -20 -31,9 16 0,-19 -8 31,19 -8 -31,37 0 0,34 4 32,4 0 -32,-28 -4 0,-28 -12 15,-5 0 -15,-5 8 32,-9 -4 -32,0 12 0,9 -12 31,20 24 -31,27 -4 0,10 -20 15,-15 4 -15,-23 4 31,-9 0 -31,-24 -8 0,15 4 31,4 -16 -31,47 8 0,33 -4 31,-14 12 -31,-38 0 0,-14 4 16,-18 -16 -16,-6 12 31,-4 -4 -31,14 -4 0,29 12 31,22 -4 -31,-8 12 0,-6 0 32,-23 0 -32,-13 -12 0,-11 16 15,6 -8 -15,4 -16 31,47 4 -31,4 8 16,-13 8 -16,-14 -4 16,-24 20 -16,-5 -8 31,-4 4 -31,-5 -16 0,14 -12 31,-9 16 -31,37 0 0,19 0 16,0 -4 -16,-19 24 31,-18 -12 -31,-24 -12 16,-5 4 -16,-5 4 15,1 -8 -15,18 -8 32,34 24 -32,8 -8 0,6 12 15,-15 -16 -15,-9 8 31,-29 -12 -31,-4 4 0,-14 0 32,-9 -16 -32,23 16 0,14 -4 30,33 8 -30,14 8 0,-14 -8 16,-10 -12 -16,-32 8 31,4 0 -31,-13 8 15,8 -4 -15,-18 -4 16,5 4 -16,37 -4 31,33 -4 -31,19 -8 0,-24 4 32,-13 0 -32,-29 8 0,-10 -8 31,-4 -16 -31,0 12 0,14 8 15,-61 0 -15,0 0 16,0 0 0</inkml:trace>
    </iact:actionData>
  </iact:action>
  <iact:action type="add" startTime="241845">
    <iact:property name="dataType"/>
    <iact:actionData xml:id="d99">
      <inkml:trace xmlns:inkml="http://www.w3.org/2003/InkML" xml:id="stk99" contextRef="#ctx0" brushRef="#br2">15966 10915 0,'0'0'16,"0"0"-16,89 -4 15,-14 -8 -15,-75 12 31,0 0 -31,0 0 0</inkml:trace>
    </iact:actionData>
  </iact:action>
  <iact:action type="add" startTime="241954">
    <iact:property name="dataType"/>
    <iact:actionData xml:id="d100">
      <inkml:trace xmlns:inkml="http://www.w3.org/2003/InkML" xml:id="stk100" contextRef="#ctx0" brushRef="#br2">16727 10839 0,'0'0'32,"0"0"-32,117 -12 0,-27 -8 31,18 4 -31,-5 8 0,-14 4 15,-9 0 -15,-14 8 32,-10 -12 -32,-9 4 0,5 -12 31,0 12 -31,27 8 0,11 4 14,27 -16 -14,-18 0 31,-15 8 -31,-23 4 15,-14 -4 -15,10 -4 32,-57 4 -32,0 0 0,0 0 0</inkml:trace>
    </iact:actionData>
  </iact:action>
  <iact:action type="add" startTime="247854">
    <iact:property name="dataType"/>
    <iact:actionData xml:id="d101">
      <inkml:trace xmlns:inkml="http://www.w3.org/2003/InkML" xml:id="stk101" contextRef="#ctx0" brushRef="#br2">7585 18343 0,'-28'80'46,"28"-80"-46,0 0 15,0 0 -15,0 0 0,0 0 0,108 80 32,-57 -76 -1,-8 8 -31,-1 -4 0,14 -12 31,-13 8 -31,-1 -16 0,-5 0 16,-4 -4 -16,-4 0 31,3 -4 -31,-13 4 0,-5 8 31,10 -4 -31,-5 -8 0,18 -4 16,10 8 -16,9 -12 31,20 8 -31,-11 -8 0,1 12 31,9 8 -31,-18 -4 0,-1 16 32,-9 -8 -32,-14 -12 0,5 12 15,-10 -4 -15,19 0 32,-5 -4 -32,19 8 15,0 -8 -15,24 4 16,-5 -4 -16,14 0 31,-15 -4 -31,-13 4 0,-24 12 31,15 -16 -31,-10 8 0,19 -8 32,-1 8 -32,15 0 0,9 -8 15,5 16 -15,-14 0 20,0 4 -20,-23 -16 0,-1 8 32,-4 -16 -32,-5 16 0,9 20 31,19 -16 -31,19 8 0,-5 -8 31,-14 0 -31,1 -4 0,-15 4 16,0 0 -16,-10 4 31,-4 4 -31,0 -4 0,-4 -4 31,22 20 -31,25 -32 0,13 16 32,-18 -4 -32,-15 0 0,-18 -4 15,-1 12 -15,-4 8 31,0 -12 -31,0 0 0,10 8 32,4 -4 -32,19 -4 0,18 -4 31,-8 20 -31,-20 -16 0,-9 -4 16,-9 8 -16,-10 -8 31,10 8 -31,-15 -12 15,6 -8 -15,8 20 16,15 -4 -16,14 -4 31,23 0 -31,-18 0 0,-15 -4 32,-9 8 -32,-14 4 0,5 -16 15,4 -4 -15,6 12 31,-1 -12 -31,9 16 16,19 -8 -16,19 8 16,-14 0 -16,-18 4 31,-11 0 -31,-18 -4 0,0 4 16,5 -8 -16,23 16 31,14 -8 -31,24 -12 15,-24 12 -15,-4 0 16,-19 4 -16,-1 0 31,-8 -20 -31,-6 12 0,20 -4 32,9 0 -32,42 -4 0,-5 0 31,-13 16 -31,-24 8 0,-24 -20 15,-14 4 -15,10 -4 32,18 12 -32,20 -4 0,22 -4 31,-8 -4 -31,-10 -8 0,-19 12 16,-14 -8 -16,-5 -4 31,-13 0 -31,-6 4 15,29 8 -15,19 -12 16,13 12 -16,6 -12 31,-15 -4 -31,-28 8 0,-14 0 16,-10 4 -16,10 -4 31,-4 -4 -31,8 -4 16,39 20 -16,-6 -8 15,20 -8 -15,-10 8 32,-10 -4 -32,-9 0 0,-23 -4 13,-5 4 -13,5 0 32,13 -4 -32,25 20 15,13 -20 -15,-4 12 16,-10 -4 -16,-14 0 31,-19 8 -31,1 -8 16,-10 0 -16,0 8 15,-5 -12 -15,5 8 16,19 -4 -16,-24 -12 31,-42 12 -31,0 0 16,0 0 -16</inkml:trace>
    </iact:actionData>
  </iact:action>
  <iact:action type="add" startTime="247855">
    <iact:property name="dataType"/>
    <iact:actionData xml:id="d102">
      <inkml:trace xmlns:inkml="http://www.w3.org/2003/InkML" xml:id="stk102" contextRef="#ctx0" brushRef="#brinv">0 0 0</inkml:trace>
    </iact:actionData>
  </iact:action>
  <iact:action type="add" startTime="247856">
    <iact:property name="dataType"/>
    <iact:actionData xml:id="d103">
      <inkml:trace xmlns:inkml="http://www.w3.org/2003/InkML" xml:id="stk103" contextRef="#ctx0" brushRef="#brinv">32636 19503 0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22:23:11.948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5899">
    <iact:property name="dataType"/>
    <iact:actionData xml:id="d0">
      <inkml:trace xmlns:inkml="http://www.w3.org/2003/InkML" xml:id="stk0" contextRef="#ctx0" brushRef="#br0">25974 565 0,'-84'74'32,"84"-74"-32,0 0 0,-12 227 31,16 -121 -31,4 -17 0,0 -9 15,8 -6 1,4 -16 -16,8 0 16,12 5 -16,8 -4 31,-4 -33 -31,0 0 0,-8 -10 31,-4 5 -31,4 -5 0,0 -5 31,-8 -22 -31,0 -5 0,12 6 16,-8 -11 -16,-8 -6 31,16 -10 -31,-16 -21 16,0 16 -16,0 -11 16,-12 5 -16,-4 1 31,8 -6 -31,-12 -5 0,-4 5 31,4 5 -31,8 1 0,-12 10 31,-4 -11 -31,4 1 0,-4 5 16,0 5 -16,-8 5 31,4 -16 -31,-8 6 0,0 10 31,4 6 -31,0 10 0,0 5 16,0 -4 0,-12 -17 -16,0 16 0,-4 0 15,8 -5 17,-4 5 -32,-8 6 0,4 4 31,0 1 -31,0 10 0,4 -15 15,-8 15 -15,4 -5 32,0 21 -32,-16 27 15,-4 10 -15,-8 5 16,-4 -5 -16,60 -58 31,0 0 -31,0 0 0</inkml:trace>
    </iact:actionData>
  </iact:action>
  <iact:action type="add" startTime="36931">
    <iact:property name="dataType"/>
    <iact:actionData xml:id="d1">
      <inkml:trace xmlns:inkml="http://www.w3.org/2003/InkML" xml:id="stk1" contextRef="#ctx0" brushRef="#br0">27594 63 0,'0'0'15,"0"0"-15,0 0 16,0 0 -16,-68 84 31,40 -42 -31,-4 17 0,4 -7 16,0 44 -16,-4 4 31,0 27 -15,4 10 -16,4 16 0,8 -15 15,12 5 -15,16 -1 31,8 1 -31,-4 -11 0,16 -21 32,-4 -53 -32,4 -42 0,20 -53 15,36 -63 -15,-88 100 32,0 0 -32,0 0 0</inkml:trace>
    </iact:actionData>
  </iact:action>
  <iact:action type="add" startTime="37321">
    <iact:property name="dataType"/>
    <iact:actionData xml:id="d2">
      <inkml:trace xmlns:inkml="http://www.w3.org/2003/InkML" xml:id="stk2" contextRef="#ctx0" brushRef="#br0">27834 607 0,'0'0'31,"0"0"-31,76 21 0,-72 0 16,0 -5 -16,0 16 31,4 0 -31,4 26 16,12 -6 -16,-16 12 16,12 5 -16,-8 -1 15,4 22 1,-4 11 -16,0 -12 31,0 7 -31,4 -28 0,-4 -4 16,0 -17 -16,-4 -10 31,0 -26 -31,-12 -11 0,12 0 0,0 -74 31,-4 0 -31,8 -21 31,-4 -16 -31,-8 5 0,8 -10 32,8 -1 -32,0 -4 0,0 5 31,16 -6 -31,-4 16 0,8 1 16,-12 31 -16,0 26 31,-12 48 -31,0 48 0,-8 -11 31,-4 -37 -31,0 0 0,0 0 0</inkml:trace>
    </iact:actionData>
  </iact:action>
  <iact:action type="add" startTime="38158">
    <iact:property name="dataType"/>
    <iact:actionData xml:id="d3">
      <inkml:trace xmlns:inkml="http://www.w3.org/2003/InkML" xml:id="stk3" contextRef="#ctx0" brushRef="#br0">28842 401 0,'0'0'16,"144"306"-16,-72 -63 31,-24 -36 -31,-20 41 0,-40 11 31,-52 -26 -31,-20 -33 0,-4 -4 16,88 -196 -16,0 0 0,0 0 31</inkml:trace>
    </iact:actionData>
  </iact:action>
  <iact:action type="add" startTime="53749">
    <iact:property name="dataType"/>
    <iact:actionData xml:id="d4">
      <inkml:trace xmlns:inkml="http://www.w3.org/2003/InkML" xml:id="stk4" contextRef="#ctx0" brushRef="#br0">26478 3826 0,'0'0'15,"0"0"-15,0 0 32,0 0 -32,76 -59 0,-52 28 31,-12 10 -31,-4 -1 0,-4 -4 31,12 0 -31,0 -1 0,0 1 31,-4 -6 -31,-4 -5 0,4 0 16,0 -16 -16,-12 0 16,8 0 -1,-8 11 -15,4 -5 31,-12 -11 -31,0 -1 0,-8 1 32,0 5 -32,-8 -5 0,0 11 15,0 -6 -15,-8 16 32,0 5 -32,-4 0 0,-4 6 31,-4 10 -31,8 0 0,-16 6 31,8 15 -31,4 16 0,12 -5 16,8 10 -16,-4 6 31,8 0 -31,-12 15 16,12 -10 -16,4 6 15,8 15 -15,4 -5 31,12 0 -31,0 10 0,4 0 32,-4 -10 -32,4 0 0,-8 0 15,8 5 -15,8 -5 47,-4 0 -47,12 -22 0,-8 1 31,4 0 -31,-4 -22 0,-4 1 31,0 0 -31,4 -1 0,-8 6 16,12 -16 -16,-8 -5 31,-8 -1 -31,8 6 0,-8 -15 31,-4 15 -31,0 -6 0,0 -4 31,-4 4 -31,4 -4 0,-4 20 0,4 -15 0,0 0 16,-8 -11 -16,4 16 0,-4 0 0,0 0 31,0 0 -31,0 0 0,0 0 0,0 0 16,0 0 -16,20 -206 78,-40 148 -78,20 58 16,0 0 -16,0 0 31</inkml:trace>
    </iact:actionData>
  </iact:action>
  <iact:action type="add" startTime="55673">
    <iact:property name="dataType"/>
    <iact:actionData xml:id="d5">
      <inkml:trace xmlns:inkml="http://www.w3.org/2003/InkML" xml:id="stk5" contextRef="#ctx0" brushRef="#br0">27170 2182 0,'0'0'31,"0"0"-31,0 0 0,0 0 31,-88 164 -31,60 -106 0,4 -5 16,0 15 -16,-4 17 15,8 10 1,8 6 -16,12 -17 31,-8 17 -31,0 -6 0,-4 21 31,24 0 -31,4 -5 0,-4 -16 16,8 -10 -16,8 -16 31,4 -6 -31,4 -26 0,-4 -11 32,-8 -15 -32,-8 10 0,-8 6 31,0 20 -31,-8 -47 0,0 0 0,0 0 31</inkml:trace>
    </iact:actionData>
  </iact:action>
  <iact:action type="add" startTime="57465">
    <iact:property name="dataType"/>
    <iact:actionData xml:id="d6">
      <inkml:trace xmlns:inkml="http://www.w3.org/2003/InkML" xml:id="stk6" contextRef="#ctx0" brushRef="#br0">27530 3318 0,'0'0'15,"0"0"-15,60 169 16,-32 -100 -16,0 -16 31,-16 -16 -31,4 -5 0,-12 -11 32,8 -11 -32,-12 -10 0,0 -10 0,0 -1 0,4 1 0,8 -22 31,8 -16 -16,12 -57 17,8 -70 -32,0 -15 0,-12 42 31,0 21 -31,0 11 0,-8 0 31,0 15 -31,-12 1 0,-8 100 16,0 0 -16,0 0 0</inkml:trace>
    </iact:actionData>
  </iact:action>
  <iact:action type="add" startTime="58852">
    <iact:property name="dataType"/>
    <iact:actionData xml:id="d7">
      <inkml:trace xmlns:inkml="http://www.w3.org/2003/InkML" xml:id="stk7" contextRef="#ctx0" brushRef="#br0">27282 2541 0,'0'0'16,"0"0"-16,0 0 16,0 0 -16,0 0 0,72 74 31,-56 -21 -15,12 5 -16,-4 6 15,8 26 -15,-4 5 16,-4 0 -1,-4 -16 -15,-4 16 16,0 -5 -16,8 5 31,0 -26 -31,0 -43 16,0 -5 -16,0 -58 16,-24 37 -16,0 0 0,0 0 0</inkml:trace>
    </iact:actionData>
  </iact:action>
  <iact:action type="add" startTime="59384">
    <iact:property name="dataType"/>
    <iact:actionData xml:id="d8">
      <inkml:trace xmlns:inkml="http://www.w3.org/2003/InkML" xml:id="stk8" contextRef="#ctx0" brushRef="#br0">28382 2377 0,'0'0'15,"0"0"-15,0 0 32,0 0 -32,36 196 0,-36 -85 15,4 5 -15,4 16 16,8 32 -1,-8 11 -15,-12 -1 32,-4 -31 -32,12 -48 0,-20 -42 15,12 -53 -15,4 0 0,0 0 32,0 0 -32</inkml:trace>
    </iact:actionData>
  </iact:action>
  <iact:action type="add" startTime="59665">
    <iact:property name="dataType"/>
    <iact:actionData xml:id="d9">
      <inkml:trace xmlns:inkml="http://www.w3.org/2003/InkML" xml:id="stk9" contextRef="#ctx0" brushRef="#br0">28734 3265 0,'0'0'31,"0"0"-31,0 0 16,0 0 -16,0 0 0,28 201 15,-8 -106 17,12 0 -32,-4 -15 0,8 -33 15,0 -20 1,12 -43 -16,0 -32 16,4 -42 -16,4 -21 31,0 -21 -31,-8 5 0,-16 -5 31,-24 16 -31,-8 26 0,-8 32 31,-20 26 -31,-12 27 0,-20 21 32,-20 10 -32,-8 48 0,-8 32 15,8 -5 -15,20 -6 31,-4 -48 -31,72 -47 0,0 0 0,0 0 32</inkml:trace>
    </iact:actionData>
  </iact:action>
  <iact:action type="add" startTime="60224">
    <iact:property name="dataType"/>
    <iact:actionData xml:id="d10">
      <inkml:trace xmlns:inkml="http://www.w3.org/2003/InkML" xml:id="stk10" contextRef="#ctx0" brushRef="#br0">29798 2922 0,'0'0'16,"0"0"-16,0 0 0,0 0 31,-76 -42 -31,36 36 16,-8 12 -16,-4 20 16,-4 43 -16,4 42 31,16 58 -16,24 -16 -15,12 -31 0,12 -38 16,8 -31 -16,12 -32 16,4 -31 -16,4 -33 31,-4 -31 -31,0 -16 16,12 -10 -16,-12 -6 15,-8 11 -15,-8 21 31,-8 21 -31,-8 22 0,-4 20 16,-4 11 -16,4 0 0,-4 95 31,-4 -42 -15,0 21 -16,0 21 16,-8 32 -16,-12 16 31,-4 -11 -31,4 16 0,-4 -32 31,-8 32 -31,-8 16 0,-28 -16 19,0 -21 -19,-4 -43 0,12 -26 16,-4 -31 -16,-24 -38 31,0 -36 -31,28 -33 0,32 -78 31,36 158 -31,0 0 0,0 0 16</inkml:trace>
    </iact:actionData>
  </iact:action>
  <iact:action type="add" startTime="61009">
    <iact:property name="dataType"/>
    <iact:actionData xml:id="d11">
      <inkml:trace xmlns:inkml="http://www.w3.org/2003/InkML" xml:id="stk11" contextRef="#ctx0" brushRef="#br0">30202 2488 0,'0'0'32,"0"0"-32,0 0 0,-4 159 31,12 -138 -31,-4 16 0,4 0 31,4 5 -31,12 11 0,16 21 31,4 11 -31,4 31 15,-8 32 -15,-8 11 0,-8 -22 31,4 -37 -31,-4 -31 0,-8 -11 31,-4 -26 -31,-4 -16 0,4 -16 32,-4 0 -32,0 -37 0,0 0 15,-12 -16 -15,-8 -37 32,4 -31 -32,4 -64 15,8 -11 -15,4 16 16,12 38 -16,0 47 31,0 31 -31,-4 22 0,0 10 31,-4 22 -31,-8 -12 0,24 -30 16,-28 52 -16,0 0 0,0 0 31</inkml:trace>
    </iact:actionData>
  </iact:action>
  <iact:action type="add" startTime="61767">
    <iact:property name="dataType"/>
    <iact:actionData xml:id="d12">
      <inkml:trace xmlns:inkml="http://www.w3.org/2003/InkML" xml:id="stk12" contextRef="#ctx0" brushRef="#br0">30994 2256 0,'0'0'32,"0"0"-32,0 0 0,72 42 31,-36 11 -31,8 21 0,0 37 31,-4 26 -31,0 11 16,-16 48 -16,-24 47 0,-16 5 31,-32 6 -31,-8 -16 16,-20 5 -16,-24 -21 15,-16 -79 -15,116 -143 31,0 0 -31,0 0 0</inkml:trace>
    </iact:actionData>
  </iact:action>
  <iact:action type="add" startTime="76711">
    <iact:property name="dataType"/>
    <iact:actionData xml:id="d13">
      <inkml:trace xmlns:inkml="http://www.w3.org/2003/InkML" xml:id="stk13" contextRef="#ctx0" brushRef="#br0">13450 8276 0,'0'0'32,"0"0"-32,0 0 0,0 0 31,96 0 -31,-64 0 0,0 0 31,0 10 -31,-8 -5 0,8 11 31,4 27 -31,-12 -6 0,-4 5 16,0 0 -16,0 16 31,-16 37 -31,4 -36 32,-8 -1 -32,-4 10 16,-8 1 -16,8 -16 31,-8 32 -31,4 -11 0,4 -6 31,0 -15 -31,8 16 0,4 21 16,0 42 -16,-12 -16 31,0 -5 -31,8 -21 0,-12 0 31,8 -11 -31,8 -5 0,12 -11 31,0 -4 -31,12 25 0,-12 17 16,-4 4 -16,8 -4 31,-4 -1 -31,-4 -47 16,0 21 -16,4 -21 16,8 -22 -16,4 6 31,4 -21 -31,4 -5 0,-4 -27 15,4 21 -15,0 -21 32,8 16 -32,-16 -15 0,-4 25 31,-16 -5 -31,-12 -5 0,0 0 0,0 11 0,-44 -22 31,0 33 0,-8 20 -31,4 0 0,0 48 16,0 32 -16,32 20 31,-8 -15 -31,8 -11 0,0 11 32,4 -5 -32,-8 52 0,16 11 16,-4 -5 -16,-4 -16 0,4 0 31,20 -22 -31,-12 33 0,0 -1 31,4 -15 -31,-4 -48 0,4 -6 16,0 6 -16,0 21 31,-8 1 -31,8 20 0,0 -21 16,-4 -21 -16,-4 -42 31,-8 10 -31,4 -21 16,-4 0 -16,0 0 15,0 32 -15,-4 5 32,-8 -21 -32,-44 -74 0,68 0 31,0 0 -31,0 0 0</inkml:trace>
    </iact:actionData>
  </iact:action>
  <iact:action type="add" startTime="83650">
    <iact:property name="dataType"/>
    <iact:actionData xml:id="d14">
      <inkml:trace xmlns:inkml="http://www.w3.org/2003/InkML" xml:id="stk14" contextRef="#ctx0" brushRef="#br1">5270 11246 0,'68'21'16,"-68"-21"-16,0 0 15,0 0 -15,0 0 0,0 0 0,0 0 31,0 0 -31,0 0 0,0 0 0,0 0 16,0 0 -16,76 5 47,-52 11 -18,8 -16 -29,-4 11 0,12 36 31,-4 -15 -31,8 -32 0,0 48 16,28 -38 -16,-8 -10 31,-4 0 -31,-16 5 0,12 17 32,-8 4 -32,4 -5 0,-8 6 15,-4 -1 -15,8 6 31,0 5 -31,4 -11 16,-16 -15 -16,-36 -11 16,0 0 -16,0 0 0</inkml:trace>
    </iact:actionData>
  </iact:action>
  <iact:action type="add" startTime="125517">
    <iact:property name="dataType"/>
    <iact:actionData xml:id="d15">
      <inkml:trace xmlns:inkml="http://www.w3.org/2003/InkML" xml:id="stk15" contextRef="#ctx0" brushRef="#br1">42 9296 0,'0'0'32</inkml:trace>
    </iact:actionData>
  </iact:action>
  <iact:action type="add" startTime="131619">
    <iact:property name="dataType"/>
    <iact:actionData xml:id="d16">
      <inkml:trace xmlns:inkml="http://www.w3.org/2003/InkML" xml:id="stk16" contextRef="#ctx0" brushRef="#br0">24194 9417 0,'100'90'31,"-100"-90"-31,-28 159 0,32 -11 0,8 -11 0,-4 11 31,8 -37 -31,8 -5 16,4 -38 -16,-4 6 15,12 -16 -15,4 -15 32,4 -12 -32,0 -20 0,0 -27 15,8 6 -15,8 -22 32,8 -37 -32,0 -15 0,-20 -6 31,-20 5 -31,-4 1 0,8 -11 31,-4 15 -31,-16 -20 0,-4 -27 16,12 48 -16,-24 -38 31,-8 22 -31,8 5 0,-16 22 31,4 -11 -31,-16 15 0,8 -10 31,-8 -10 -31,-8 25 0,-8 28 32,12 25 -32,-4 1 0,-4 26 15,4 -10 -15,-4 -6 32,8 22 -32,4 15 0,4 -26 31,0 5 -31,-8 21 0,8 37 31,4 -26 -31,0 11 0,0 -6 16,4 -11 -16,-16 22 31,-32 10 -31,36 -52 16,32 -27 -16,0 0 0,0 0 13</inkml:trace>
    </iact:actionData>
  </iact:action>
  <iact:action type="add" startTime="132507">
    <iact:property name="dataType"/>
    <iact:actionData xml:id="d17">
      <inkml:trace xmlns:inkml="http://www.w3.org/2003/InkML" xml:id="stk17" contextRef="#ctx0" brushRef="#br0">25850 8387 0,'0'0'16,"0"0"-16,-88 84 16,40 -15 -16,-8 -11 31,16 16 -31,-16 5 0,-8 27 31,-12 16 -31,16 10 0,-28 47 31,28 75 -31,12 0 0,20 -38 16,-4 43 -16,32 27 31,24 4 -31,12 -52 0,28 -26 45,-4 -64 -45,-8 -95 0,-52 -53 16,0 0 -16,0 0 0</inkml:trace>
    </iact:actionData>
  </iact:action>
  <iact:action type="add" startTime="133178">
    <iact:property name="dataType"/>
    <iact:actionData xml:id="d18">
      <inkml:trace xmlns:inkml="http://www.w3.org/2003/InkML" xml:id="stk18" contextRef="#ctx0" brushRef="#br0">26126 9169 0,'0'0'15,"0"0"-15,0 0 31,-12 248 -31,12 -95 0,-8 22 15,0 5 1,12 -11 -16,-8 -16 15,4 11 -15,-12 -22 32,8 -41 -32,-4 -22 0,4 -31 31,12 -27 -31,4 -21 0,16 -42 31,4 15 -31,8 -20 0,8 25 16,-12 -20 -16,8 32 31,12 10 -31,-8 0 16,28 0 -16,-8 -16 15,4 0 -15,-24 0 31,-12 -10 -31,-16 -1 0,-44 -31 32,-4 11 -32,28 47 0,0 0 0,0 0 15</inkml:trace>
    </iact:actionData>
  </iact:action>
  <iact:action type="add" startTime="133677">
    <iact:property name="dataType"/>
    <iact:actionData xml:id="d19">
      <inkml:trace xmlns:inkml="http://www.w3.org/2003/InkML" xml:id="stk19" contextRef="#ctx0" brushRef="#br0">26006 10088 0,'0'0'31,"0"0"-31,100 -21 31,-44 0 -31,0 -53 0,8 42 16,20 -5 -16,8 6 30,-8 10 -30,-12 -1 0,0 -20 16,-28 37 -16,-40 -53 31,-28 -16 -31,24 74 0,0 0 0,0 0 31</inkml:trace>
    </iact:actionData>
  </iact:action>
  <iact:action type="add" startTime="133988">
    <iact:property name="dataType"/>
    <iact:actionData xml:id="d20">
      <inkml:trace xmlns:inkml="http://www.w3.org/2003/InkML" xml:id="stk20" contextRef="#ctx0" brushRef="#br0">25970 9528 0,'0'0'16,"0"0"-16,0 0 31,108 -5 -31,-64 -37 0,16 -22 16,20 -20 -16,36 -43 31,4 37 -31,8 -10 0,-128 100 15,0 0 -15,0 0 32</inkml:trace>
    </iact:actionData>
  </iact:action>
  <iact:action type="add" startTime="134648">
    <iact:property name="dataType"/>
    <iact:actionData xml:id="d21">
      <inkml:trace xmlns:inkml="http://www.w3.org/2003/InkML" xml:id="stk21" contextRef="#ctx0" brushRef="#br0">27550 8609 0,'0'0'16,"0"0"-16,0 0 15,12 153 -15,4 -47 16,4 20 -16,-16 54 31,4 79 -15,24 11 -16,-8 -43 0,-4 21 15,24 43 -15,0 -43 32,-28 -84 -32,-4 -58 0,-4 -106 46,-8 0 -46,0 0 0,0 0 0</inkml:trace>
    </iact:actionData>
  </iact:action>
  <iact:action type="add" startTime="134960">
    <iact:property name="dataType"/>
    <iact:actionData xml:id="d22">
      <inkml:trace xmlns:inkml="http://www.w3.org/2003/InkML" xml:id="stk22" contextRef="#ctx0" brushRef="#br0">28034 10226 0,'0'0'15,"0"0"-15,12 180 32,-16 -128 -32,12 6 0,4 22 15,20 -27 -15,8 26 16,0 -5 0,0 -27 -16,-4 -31 31,4 -32 -31,-4 -47 0,-20 -22 31,-4 -52 -31,-16 -32 0,-8 16 16,-24 5 -16,-8 -11 31,-20 16 -31,0 59 16,12 36 -16,-4 38 15,-8 63 -15,-4 5 31,4 58 -31,16 0 0,28 43 16,28 5 -16,-8 -164 31,0 0 -31,0 0 0</inkml:trace>
    </iact:actionData>
  </iact:action>
  <iact:action type="add" startTime="135412">
    <iact:property name="dataType"/>
    <iact:actionData xml:id="d23">
      <inkml:trace xmlns:inkml="http://www.w3.org/2003/InkML" xml:id="stk23" contextRef="#ctx0" brushRef="#br0">28822 10099 0,'0'0'16,"0"0"-16,0 0 15,0 0 -15,0 0 0,0 0 0,0 0 31,0 0 -31,-4 -143 16,8 127 15,12 -5 -31,-12 -26 0,4 26 32,-8 -32 -32,-4 16 0,-12 5 31,0 11 -31,-12 0 0,0 15 31,-8 28 -31,8 15 0,-4 26 31,4 53 -31,8 1 0,16 4 16,8 27 -16,0 0 31,12 -26 -31,4 -48 16,8 -32 -16,0 -58 15,-8 -16 -15,-4 -73 16,8 -33 -16,4 -4 31,-12 -1 -31,0 42 16,-8 6 -16,-8 27 16,-4 31 -16,0 31 31,-8 6 -31,4 69 0,8 -11 31,8 16 -31,4 37 0,12 64 29,4 15 -29,-8 -21 0,-4 -26 16,-28 -17 -16,-28 7 31,-8 -12 -31,-12 -15 0,8 -37 31,0 -11 -31,4 -37 0,-20 -11 32,-24 -41 -32,-28 -59 0,32 -11 15,52 1 -15,36 37 32,0 63 -32,0 0 0,0 0 15</inkml:trace>
    </iact:actionData>
  </iact:action>
  <iact:action type="add" startTime="136347">
    <iact:property name="dataType"/>
    <iact:actionData xml:id="d24">
      <inkml:trace xmlns:inkml="http://www.w3.org/2003/InkML" xml:id="stk24" contextRef="#ctx0" brushRef="#br0">29370 9227 0,'0'0'16,"0"0"-16,0 0 16,0 0 -16,0 0 0,0 0 0,32 238 47,-12 -122 -47,20 32 15,8 -16 1,4 -5 -16,12 26 15,-8 27 -15,-12 -11 32,-12 -42 -32,-16 -48 0,-8 -47 15,4 -27 -15,4 -47 32,-4 -74 -32,-4 -22 0,-16 -47 31,12 6 -31,8 -22 0,0 5 31,-4 -5 -31,8 16 0,-16 22 16,-4 30 -16,-32 -62 31,36 195 -31,0 0 0,0 0 16</inkml:trace>
    </iact:actionData>
  </iact:action>
  <iact:action type="add" startTime="137033">
    <iact:property name="dataType"/>
    <iact:actionData xml:id="d25">
      <inkml:trace xmlns:inkml="http://www.w3.org/2003/InkML" xml:id="stk25" contextRef="#ctx0" brushRef="#br0">30154 8540 0,'0'0'16,"0"0"-16,84 10 31,-24 6 -31,0 21 0,-4 11 31,0 31 -31,-4 6 16,24 47 -16,-8 21 15,-20 27 -15,-20 -1 16,12 43 -16,-4 -37 31,-36 6 -31,-28 10 0,-24 26 31,-8 -48 -31,-8 -9 0,-20 -38 16,-20 32 -16,-24 -53 31,132 -111 -31,0 0 0,0 0 16</inkml:trace>
    </iact:actionData>
  </iact:action>
  <iact:action type="add" startTime="155955">
    <iact:property name="dataType"/>
    <iact:actionData xml:id="d26">
      <inkml:trace xmlns:inkml="http://www.w3.org/2003/InkML" xml:id="stk26" contextRef="#ctx0" brushRef="#br0">17806 12356 0,'-140'-159'31,"140"159"-31,0 0 0,0 0 16,-68 -32 -16,44 32 31,4 -15 -31,8 9 0,-12 17 32,-12 5 -32,0 10 0,-8 6 31,0 10 -31,12 -10 0,0 15 15,-4 -25 -15,12 25 32,4 -10 -32,0 0 0,16 11 31,-16 26 -31,20 0 0,-8 0 31,-4 15 -31,-8 7 0,8 -22 16,0 0 -16,8 10 31,4 17 -31,8 -1 0,-4 -10 31,-4 10 -31,8 -26 0,4 21 16,-12 1 -16,8 -7 31,12 -41 -31,0 0 16,4 -6 -16,8 -5 15,8 0 -15,4 -11 32,0 -10 -32,0 0 0,8 -16 31,-8 0 -31,8 5 0,0 -31 31,-8 5 -31,-4 -16 0,8 -16 16,-16 11 -16,12 -17 31,-4 -20 -31,0 -11 0,-12 -5 31,-4 0 -31,-4 10 0,0 -4 32,4 -7 -32,-8 12 0,4 -6 14,8 -10 -14,-16 4 31,0 -20 -31,-12 21 0,-8 37 32,-4 -11 -32,4 16 0,-16 11 31,4 10 -31,-8 6 0,0 15 31,-12 6 -31,-4 -11 0,-4 -5 16,-4 5 -16,-8 0 31,12 6 -31,0 5 0,4 10 31,-4 0 -31,-16 6 0,-4 -38 32,68 27 -32,0 0 0,0 0 0</inkml:trace>
    </iact:actionData>
  </iact:action>
  <iact:action type="add" startTime="157178">
    <iact:property name="dataType"/>
    <iact:actionData xml:id="d27">
      <inkml:trace xmlns:inkml="http://www.w3.org/2003/InkML" xml:id="stk27" contextRef="#ctx0" brushRef="#br0">19190 11521 0,'0'0'15,"0"0"-15,0 0 31,-100 79 -31,60 -42 0,-8 37 16,-24 0 -16,12 47 31,-4 22 -31,-8 37 0,4 21 16,8 -6 -16,12 6 31,12 84 -31,16 -41 16,16 -33 -16,8 -37 15,16 -26 -15,16 -5 32,4 10 -32,24 -52 0,4 -22 31,-4 -16 -31,12 -52 0,-76 -11 16,0 0 -16,0 0 0</inkml:trace>
    </iact:actionData>
  </iact:action>
  <iact:action type="add" startTime="158035">
    <iact:property name="dataType"/>
    <iact:actionData xml:id="d28">
      <inkml:trace xmlns:inkml="http://www.w3.org/2003/InkML" xml:id="stk28" contextRef="#ctx0" brushRef="#br0">19610 12081 0,'0'0'16,"0"0"-16,0 0 15,0 0 -15,0 0 0,64 132 31,-52 5 -15,-8 38 -16,-12 -17 16,-16 33 -16,0 -12 46,8 59 -46,-4 -58 0,8 -16 31,16 -32 -31,-4 -58 0,20 0 31,4 -42 -31,16 5 0,8 -32 16,-4 -10 -16,4 -22 31,28 17 -31,8 -17 0,4 1 32,-12 -17 -32,-8 17 0,4 -16 15,-20 5 -15,-4 5 31,-32 11 -31,-16 21 0,0 0 16,0 0 -16</inkml:trace>
    </iact:actionData>
  </iact:action>
  <iact:action type="add" startTime="158581">
    <iact:property name="dataType"/>
    <iact:actionData xml:id="d29">
      <inkml:trace xmlns:inkml="http://www.w3.org/2003/InkML" xml:id="stk29" contextRef="#ctx0" brushRef="#br0">19618 13085 0,'0'0'16,"0"0"-16,128 -37 31,-64 37 -31,16 11 0,-20 15 16,-4 6 -16,-4 15 31,-12 -10 -31,4 -16 0,-44 -21 16,0 0 -16,0 0 0</inkml:trace>
    </iact:actionData>
  </iact:action>
  <iact:action type="add" startTime="158894">
    <iact:property name="dataType"/>
    <iact:actionData xml:id="d30">
      <inkml:trace xmlns:inkml="http://www.w3.org/2003/InkML" xml:id="stk30" contextRef="#ctx0" brushRef="#br0">19658 12483 0,'0'0'31,"88"-74"-31,-4 10 0,8 6 16,12 -16 -1,-12 16 -15,32 16 16,-32 20 -16,-92 22 31,0 0 -31,0 0 0</inkml:trace>
    </iact:actionData>
  </iact:action>
  <iact:action type="add" startTime="159281">
    <iact:property name="dataType"/>
    <iact:actionData xml:id="d31">
      <inkml:trace xmlns:inkml="http://www.w3.org/2003/InkML" xml:id="stk31" contextRef="#ctx0" brushRef="#br0">21058 11674 0,'0'0'16,"0"0"-16,4 143 0,4 -59 31,-4 22 -31,20 -22 16,-12 38 -16,0 42 31,16 58 -31,8 21 0,-8 26 16,0 -47 -16,-12 0 31,4 -15 -31,-12 -75 0,-8 -132 31,0 0 -31,0 0 0</inkml:trace>
    </iact:actionData>
  </iact:action>
  <iact:action type="add" startTime="159594">
    <iact:property name="dataType"/>
    <iact:actionData xml:id="d32">
      <inkml:trace xmlns:inkml="http://www.w3.org/2003/InkML" xml:id="stk32" contextRef="#ctx0" brushRef="#br0">21530 13370 0,'0'0'31,"0"0"-31,76 59 0,-48 -49 31,0 27 -31,0 5 0,20 32 16,8 6 -16,0 4 31,-4 -26 -31,-8 -5 0,0 -37 16,0 -21 -16,-8 -22 30,0 -31 -30,-24 -47 0,-8 -54 31,-16 -31 -31,-20 -6 0,-16 38 32,-8 31 -32,-4 -5 0,12 15 15,-4 70 -15,-8 31 31,0 32 -31,4 47 0,20 27 32,8 53 -32,4 5 0,12 63 31,12 -10 -31,16 0 0,-16 -201 16,0 0 -16,0 0 0</inkml:trace>
    </iact:actionData>
  </iact:action>
  <iact:action type="add" startTime="160108">
    <iact:property name="dataType"/>
    <iact:actionData xml:id="d33">
      <inkml:trace xmlns:inkml="http://www.w3.org/2003/InkML" xml:id="stk33" contextRef="#ctx0" brushRef="#br0">22634 12995 0,'0'0'32,"0"0"-32,0 0 0,0 0 31,0 0 -31,-68 -37 0,44 53 31,8 21 -31,4 11 0,-8 -1 31,8 22 -31,-8 -16 0,0 15 16,12 -31 -16,-12 0 30,4 11 -30,4 -22 0,4 22 32,12 0 -32,-8 -11 0,12 0 31,0 5 -31,8 -10 0,4 -1 15,12 33 -15,-8 -6 32,20 -16 -32,-4 -31 0,8 15 31,-4 -52 -31,8 -11 0,-8 -11 16,4 -52 -16,-12 10 31,-16 -5 -31,-4 -16 0,-16 5 31,-16 -5 -31,-28 -48 0,4 27 31,-4 37 -31,-4 48 0,4 31 16,-8 53 -16,8 16 31,12 47 -31,8 0 16,12 38 -16,16 10 15,12 5 -15,16 -15 32,4 -6 -32,-4 -53 0,12 -37 31,20 -68 -31,-4 -38 0,-8 -47 31,-8 -5 -31,-4 5 0,-12 16 16,-4 -5 -16,0 20 31,-8 43 -31,-4 21 0,-12 16 31,-8 0 -31,0 159 0,0 -32 16,-4 26 -16,20 27 29,-32 -6 -29,4 -15 16,-8 5 -16,-12 -16 15,-20 -16 -15,0 -16 32,-20 -42 -32,0 -21 0,4 -27 31,-16 -52 -31,-8 -27 0,24 -21 31,40 -26 -31,36 100 0,0 0 16,0 0 -16</inkml:trace>
    </iact:actionData>
  </iact:action>
  <iact:action type="add" startTime="161309">
    <iact:property name="dataType"/>
    <iact:actionData xml:id="d34">
      <inkml:trace xmlns:inkml="http://www.w3.org/2003/InkML" xml:id="stk34" contextRef="#ctx0" brushRef="#br0">23578 12303 0,'0'0'15,"0"0"-15,0 0 0,0 0 30,60 153 -30,-40 -121 16,-4 15 -16,4 22 16,0 32 -16,12 25 15,-4 1 1,-4 0 -16,-8 0 31,4 0 -31,12 5 0,0 -16 31,0 -58 -31,-16 6 0,-4 -27 16,4 -32 -16,-12 -10 0,-4 5 31,8 -32 -31,0 -26 32,4 -21 -32,-8 -6 0,-8 -21 15,8 -63 -15,8 -63 31,8 -1 -31,12 64 0,-8 47 32,8 -4 -32,-4 -17 0,-16 27 31,-20 42 -31,0 15 0,8 59 16,0 0 -16,0 0 0</inkml:trace>
    </iact:actionData>
  </iact:action>
  <iact:action type="add" startTime="162244">
    <iact:property name="dataType"/>
    <iact:actionData xml:id="d35">
      <inkml:trace xmlns:inkml="http://www.w3.org/2003/InkML" xml:id="stk35" contextRef="#ctx0" brushRef="#br0">24222 11558 0,'0'0'31,"0"0"-31,0 0 0,76 31 32,-24 -25 -32,-4 4 0,4 6 31,12 -11 -31,12 22 0,4 10 15,16 47 -15,-8 27 32,-4 27 -32,-32 -1 15,-12 -5 -15,-16 16 16,-16 6 -16,-8 31 31,-16 -22 -31,-12 -20 0,-4 5 16,-8 5 -16,-12 -21 31,0 -10 -31,-16 -11 0,4 16 31,12 -74 -31,52 -53 0,0 0 32,0 0 -32</inkml:trace>
    </iact:actionData>
  </iact:action>
  <iact:action type="add" startTime="163844">
    <iact:property name="dataType"/>
    <iact:actionData xml:id="d36">
      <inkml:trace xmlns:inkml="http://www.w3.org/2003/InkML" xml:id="stk36" contextRef="#ctx0" brushRef="#br0">26538 11901 0,'4'-21'31,"-4"21"-31,0 0 16,-96 116 -16,40 -26 15,-8 26 -15,12 22 16,8 5 0,4 15 -16,0 17 31,24 62 -31,0 -9 0,20 -22 30,12 -32 -30,12 1 0,12 -27 16,8 10 -16,16 -47 31,-4 -53 -31,-4 -31 0,-8 -107 31,-28 -57 -31,-20 137 0,0 0 0,0 0 16</inkml:trace>
    </iact:actionData>
  </iact:action>
  <iact:action type="add" startTime="164233">
    <iact:property name="dataType"/>
    <iact:actionData xml:id="d37">
      <inkml:trace xmlns:inkml="http://www.w3.org/2003/InkML" xml:id="stk37" contextRef="#ctx0" brushRef="#br0">26766 12113 0,'0'0'16,"0"0"-16,0 0 16,0 0 -16,0 0 31,20 163 -31,-12 -36 0,12 32 16,4 58 -1,8 15 -15,4 27 31,4 -37 -31,-12 -16 0,-8 -10 16,4 -33 -16,-4 -46 31,-12 -75 -31,8 -42 0,-8 0 0,-8 -143 32,16 -42 -32,8 -5 31,0 26 -31,0 22 0,12 4 15,4 22 -15,8 10 32,-16 48 -32,-12 32 0,0 31 30,-16 32 -30,0 10 0,-8 49 31,16 9 -31,-8 -4 0,0 -1 16,8 16 -16,8 1 31,8 15 -31,8 -32 16,4 -20 -16,8 -7 15,16 -30 -15,8 -12 32,12 -62 -32,-8 -22 0,-4 -26 31,-20 -1 -31,-8 -20 0,-12 -32 15,-8 -21 -15,-8 15 32,-20 27 -32,-8 5 0,-8 38 31,-16 36 -31,-4 6 0,-16 31 31,-4 42 -31,4 22 0,16 16 16,0 5 -16,16 26 31,8 -16 -31,12 22 0,12 -11 31,16 16 -31,20 42 0,12 -32 32,8 -31 -32,8 -11 0,-8 -21 15,0 -58 -15,-4 -11 31,8 -47 -31,4 -27 16,-8 -89 -16,-16 10 16,-4 5 -16,-44 143 31,0 0 -31,0 0 0</inkml:trace>
    </iact:actionData>
  </iact:action>
  <iact:action type="add" startTime="165121">
    <iact:property name="dataType"/>
    <iact:actionData xml:id="d38">
      <inkml:trace xmlns:inkml="http://www.w3.org/2003/InkML" xml:id="stk38" contextRef="#ctx0" brushRef="#br0">28950 13275 0,'0'0'16,"0"0"-16,0 0 31,0 0 -31,0 0 0,-116 -79 32,64 42 -32,0 -5 0,4 10 15,8 16 -15,-4 53 31,-4 21 -15,16 27 -16,-8 10 0,8 32 16,28 21 -16,16 47 31,-4 1 -31,12 -64 0,4 -42 16,-4 -27 -16,16 -47 31,0 -69 -31,12 -63 15,-12 0 -15,-8 5 16,0 -11 -16,-4 -15 31,-12 31 -31,4 48 0,-12 16 32,-8 15 -32,-12 27 0,-4 80 15,0 9 -15,16 -9 31,-4 20 -31,12 -15 16,12 10 -16,20 -16 16,12 0 -16,4 -36 31,4 -22 -31,12 -48 0,-8 -31 16,-12 -32 -16,-32 -26 31,-8 -16 -31,-8 132 15,0 0 -15,0 0 0</inkml:trace>
    </iact:actionData>
  </iact:action>
  <iact:action type="add" startTime="165746">
    <iact:property name="dataType"/>
    <iact:actionData xml:id="d39">
      <inkml:trace xmlns:inkml="http://www.w3.org/2003/InkML" xml:id="stk39" contextRef="#ctx0" brushRef="#br0">29078 13106 0,'0'0'32,"92"106"-32,-40 -37 0,0 36 31,-20 -4 -31,4 -6 16,-12 42 -16,0 32 15,12 16 -15,0 -10 31,-12 -11 -31,-8 -22 0,-8 6 16,0 16 -16,4 -42 31,-8 -69 -31,4 -53 0,-16 -106 32,0 -47 -32,8 153 0,0 0 0,0 0 31</inkml:trace>
    </iact:actionData>
  </iact:action>
  <iact:action type="add" startTime="166090">
    <iact:property name="dataType"/>
    <iact:actionData xml:id="d40">
      <inkml:trace xmlns:inkml="http://www.w3.org/2003/InkML" xml:id="stk40" contextRef="#ctx0" brushRef="#br0">29174 13381 0,'0'0'16,"0"0"-16,0 0 0,52 -190 0,-8 147 19,20 6 -19,4 6 16,20 4 -16,-12 11 15,12 11 -15,-20 26 32,-16 32 -32,-16 5 0,-36 22 31,-8 9 -31,-40 1 0,-20 -10 15,-28 25 -15,-16 -15 32,0 0 -32,12 -37 0,16 -43 31,-20 -20 -31,104 10 0,0 0 0,0 0 31</inkml:trace>
    </iact:actionData>
  </iact:action>
  <iact:action type="add" startTime="166547">
    <iact:property name="dataType"/>
    <iact:actionData xml:id="d41">
      <inkml:trace xmlns:inkml="http://www.w3.org/2003/InkML" xml:id="stk41" contextRef="#ctx0" brushRef="#br0">29798 12218 0,'0'0'31,"0"0"-31,80 6 0,-32 25 16,12 27 -16,28 43 31,4 5 -17,20 42 -14,-4 73 0,-24 60 15,-36 -17 -15,-24 0 32,-24 37 -32,-44 -42 0,-72 -47 15,-20 -6 -15,136 -206 31,0 0 -31,0 0 0</inkml:trace>
    </iact:actionData>
  </iact:action>
  <iact:action type="add" startTime="166548">
    <iact:property name="dataType"/>
    <iact:actionData xml:id="d42">
      <inkml:trace xmlns:inkml="http://www.w3.org/2003/InkML" xml:id="stk42" contextRef="#ctx0" brushRef="#brinv">0 0 0</inkml:trace>
    </iact:actionData>
  </iact:action>
  <iact:action type="add" startTime="166549">
    <iact:property name="dataType"/>
    <iact:actionData xml:id="d43">
      <inkml:trace xmlns:inkml="http://www.w3.org/2003/InkML" xml:id="stk43" contextRef="#ctx0" brushRef="#brinv">31336 15103 0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2-03T22:28:48.572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4528">
    <iact:property name="dataType"/>
    <iact:actionData xml:id="d0">
      <inkml:trace xmlns:inkml="http://www.w3.org/2003/InkML" xml:id="stk0" contextRef="#ctx0" brushRef="#br0">15703 1500 0,'0'0'31,"0"0"-31,0 0 0,0 0 31,9 201 -31,-9 -111 16,14 -11 -16,-14 11 15,19 0 -15,0 10 32,0 32 -32,-10 -31 0,5 10 31,5 -6 -31,4 -9 0,6 -1 31,-15 -37 -31,9 -11 0,-9 -25 16,0 -7 -16,0 7 0,-14 -22 31,0 0 -31,0 0 0</inkml:trace>
    </iact:actionData>
  </iact:action>
  <iact:action type="add" startTime="95027">
    <iact:property name="dataType"/>
    <iact:actionData xml:id="d1">
      <inkml:trace xmlns:inkml="http://www.w3.org/2003/InkML" xml:id="stk1" contextRef="#ctx0" brushRef="#br0">16271 1865 0,'0'0'15,"0"0"-15,0 0 32,0 0 -32,0 0 0,0 0 0,0 0 0,47 153 46,-19 -84 -46,-14 42 16,15 -11 -16,-6 -15 16,-9 5 -1,5 5 -15,19 0 16,-10 -11 -16,-9 -25 31,-1 -17 -31,-8 -21 0,4 -10 16,-14 -11 -16,5 0 0,9 -27 0,-5 -5 31,0 1 -31,-9 -33 31,-4 -41 -31,18 4 32,0 -26 -32,9 0 0,15 22 15,-5 15 -15,0 16 30,-5 16 -30,-9 10 0,0 22 32,-15 -6 -32,6 -26 0,-29 -21 31,28 -1 -31,-9 80 0,0 0 16,0 0 -16</inkml:trace>
    </iact:actionData>
  </iact:action>
  <iact:action type="add" startTime="95729">
    <iact:property name="dataType"/>
    <iact:actionData xml:id="d2">
      <inkml:trace xmlns:inkml="http://www.w3.org/2003/InkML" xml:id="stk2" contextRef="#ctx0" brushRef="#br0">17375 1638 0,'0'0'31,"0"0"-31,0 0 16,0 0 -16,0 0 0,-14 179 15,19 -105 1,4 11 -16,5 5 31,-14 42 -31,10 21 16,-1 11 -16,0 -11 15,1 -5 -15,4 -21 30,-9 -5 -30,-1 4 0,6 -4 31,-1 -38 -31,-4 -41 0,0 -17 16,-1 -26 -16,-4 0 31,0 0 -31,0 0 0</inkml:trace>
    </iact:actionData>
  </iact:action>
  <iact:action type="add" startTime="96336">
    <iact:property name="dataType"/>
    <iact:actionData xml:id="d3">
      <inkml:trace xmlns:inkml="http://www.w3.org/2003/InkML" xml:id="stk3" contextRef="#ctx0" brushRef="#br0">17774 485 0,'0'0'16,"0"0"-16,0 0 15,0 0 -15,0 0 0,0 0 0,0 0 32,0 0 -32,90 -42 15,-67 63 16,10 -31 -31,5 10 15,-15 -6 -15,15 12 16,-15 -1 -16,-9 16 31,0 11 -31,-18 37 0,4 -6 31,0 -5 -31,-10 6 0,-13 -6 32,-10 -6 -32,-5 28 0,1 -38 15,-1 6 -15,19 -11 31,5 -6 -31,0 -20 0,14 15 32,33 -10 -32,19 0 0,4 -21 31,38 -6 -31,-5 -15 0,15 -1 31,-20 17 -31,-9 -27 0,-32 -74 16,-43 111 -16,0 0 0,0 0 31</inkml:trace>
    </iact:actionData>
  </iact:action>
  <iact:action type="add" startTime="114645">
    <iact:property name="dataType"/>
    <iact:actionData xml:id="d4">
      <inkml:trace xmlns:inkml="http://www.w3.org/2003/InkML" xml:id="stk4" contextRef="#ctx0" brushRef="#br0">15266 5517 0,'0'0'31,"-5"158"-31,-18 22 0,23 63 16,0 -42 0,-14 -5 -16,-5 -43 15,14 -5 -15,0 0 31,15 -16 -31,4 -42 0,9 -74 32,-18 -16 -32,-5 0 0,0 0 0,0 0 0</inkml:trace>
    </iact:actionData>
  </iact:action>
  <iact:action type="add" startTime="115081">
    <iact:property name="dataType"/>
    <iact:actionData xml:id="d5">
      <inkml:trace xmlns:inkml="http://www.w3.org/2003/InkML" xml:id="stk5" contextRef="#ctx0" brushRef="#br0">15806 5517 0,'0'0'15,"0"0"-15,0 0 31,0 0 -31,0 0 0,52 164 16,-57 -69 -16,0 32 31,15 63 -31,-6 0 16,-4 -31 -16,0 -32 16,0 -6 -16,5 -36 15,-5 -1 -15,0 -31 31,0 10 -31,10 -31 16,8 -16 -16,6 -16 16,-1 11 -16,20 -17 31,-1 17 -31,10 -11 0,-1 -5 16,10 -27 -16,29 0 31,-11 16 -31,-3 0 0,-11 11 31,-8 -11 -31,4 6 0,5 -22 31,-24 -10 -31,-42 42 0,0 0 0,0 0 15</inkml:trace>
    </iact:actionData>
  </iact:action>
  <iact:action type="add" startTime="115642">
    <iact:property name="dataType"/>
    <iact:actionData xml:id="d6">
      <inkml:trace xmlns:inkml="http://www.w3.org/2003/InkML" xml:id="stk6" contextRef="#ctx0" brushRef="#br0">15914 6204 0,'0'0'16,"0"0"-16,0 0 15,0 0 -15,103 69 32,-46 -59 -32,23 -26 0,23 22 31,-9 -17 -31,0 -5 15,14 16 -15,0 -37 0,-42 -32 32,-66 69 -32,0 0 0,0 0 0</inkml:trace>
    </iact:actionData>
  </iact:action>
  <iact:action type="add" startTime="116032">
    <iact:property name="dataType"/>
    <iact:actionData xml:id="d7">
      <inkml:trace xmlns:inkml="http://www.w3.org/2003/InkML" xml:id="stk7" contextRef="#ctx0" brushRef="#br0">15717 5733 0,'0'0'15,"0"0"-15,89 -31 0,-28 4 32,5 11 -32,33 6 15,-20 -6 -15,6 27 16,4 -11 -16,-89 0 31,0 0 -31,0 0 0</inkml:trace>
    </iact:actionData>
  </iact:action>
  <iact:action type="add" startTime="116671">
    <iact:property name="dataType"/>
    <iact:actionData xml:id="d8">
      <inkml:trace xmlns:inkml="http://www.w3.org/2003/InkML" xml:id="stk8" contextRef="#ctx0" brushRef="#br0">17154 5337 0,'0'0'32,"0"0"-32,0 0 0,0 0 15,-23 249 -15,18 -80 31,15 21 -15,-1 0 -16,5 6 0,-9 5 16,-1 21 -16,11 -38 31,-1 -46 -31,9 -32 0,10 -38 31,-24 -41 -31,24 -17 0,-14 -115 16,-19 105 -16,0 0 31,0 0 -31</inkml:trace>
    </iact:actionData>
  </iact:action>
  <iact:action type="add" startTime="117737">
    <iact:property name="dataType"/>
    <iact:actionData xml:id="d9">
      <inkml:trace xmlns:inkml="http://www.w3.org/2003/InkML" xml:id="stk9" contextRef="#ctx0" brushRef="#br0">13824 1442 0,'-47'48'31,"47"-48"-31,0 0 0,0 0 31,-80 142 -31,66 -52 0,9 0 32,0 21 -32,10 47 15,-10 -10 -15,15 0 0,23 22 31,23 -7 -31,-9 -52 16,9 -42 -16,1 -48 16,22 -26 -16,6 5 31,-5 -69 -31,-10 -42 0,-23 -5 31,-9 16 -31,9 -27 0,-5 -16 31,-32 -5 -31,-6 27 0,-27 4 16,-19 1 -16,-20 10 31,1 27 -31,-4 21 16,-11 5 -16,6 37 16,0 16 -16,-29 32 31,14 21 -31,15 15 0,18 -9 15,29 20 -15,37 -42 32,-14 -37 -32,0 0 0,0 0 0</inkml:trace>
    </iact:actionData>
  </iact:action>
  <iact:action type="add" startTime="118377">
    <iact:property name="dataType"/>
    <iact:actionData xml:id="d10">
      <inkml:trace xmlns:inkml="http://www.w3.org/2003/InkML" xml:id="stk10" contextRef="#ctx0" brushRef="#br0">15289 470 0,'0'0'16,"0"0"-16,-98 190 16,55 -69 -16,-4 11 15,-4 27 1,-10 10 -16,0 106 31,4 42 -31,29 58 0,9 6 16,33 5 -16,29 21 31,60 -32 -31,57 -69 0,-160 -306 31,0 0 -31,0 0 0</inkml:trace>
    </iact:actionData>
  </iact:action>
  <iact:action type="add" startTime="118937">
    <iact:property name="dataType"/>
    <iact:actionData xml:id="d11">
      <inkml:trace xmlns:inkml="http://www.w3.org/2003/InkML" xml:id="stk11" contextRef="#ctx0" brushRef="#br0">18738 63 0,'0'0'16,"0"0"-16,122 163 15,-33 -57 -15,24 111 16,-19 84 -16,-5 95 31,-56 70 -31,-29 20 0,-60 16 31,-57 37 -31,-79 -26 0,-109 -69 32,301 -444 -32,0 0 0,0 0 0</inkml:trace>
    </iact:actionData>
  </iact:action>
  <iact:action type="add" startTime="120185">
    <iact:property name="dataType"/>
    <iact:actionData xml:id="d12">
      <inkml:trace xmlns:inkml="http://www.w3.org/2003/InkML" xml:id="stk12" contextRef="#ctx0" brushRef="#br0">13584 6701 0,'0'0'39,"0"0"-39,75 222 0,-28 -138 31,0 -26 -31,33 6 0,-10 -27 32,15 -58 -32,9 -16 0,-5 -27 31,-18 -5 -31,-20 -31 0,1 -16 16,14 -16 -16,-19 -6 31,-14 1 -31,-10 31 0,-4 -5 31,-24 5 -31,-9 -36 0,-19 25 31,-14 -15 -31,-4 32 0,-15 5 16,5 10 -16,-10 32 31,-4 38 -31,0 -1 0,5 42 31,-1 6 -31,-14 5 0,15 16 32,9 31 -32,14 -20 0,28 25 15,0 12 -15,5 15 32,14 22 -32,19 -12 15,9 1 -15,5 -16 16,5 -31 -16,9 36 31,-47 -116 -31,0 0 0,0 0 0</inkml:trace>
    </iact:actionData>
  </iact:action>
  <iact:action type="add" startTime="120943">
    <iact:property name="dataType"/>
    <iact:actionData xml:id="d13">
      <inkml:trace xmlns:inkml="http://www.w3.org/2003/InkML" xml:id="stk13" contextRef="#ctx0" brushRef="#br0">15087 4692 0,'0'0'31,"0"0"-31,0 0 0,-94 122 31,57 -27 -31,4 0 16,-14 32 -16,-5 26 16,-9 11 -16,5 5 15,13 48 -15,11 47 32,8 -5 -32,19 -58 15,48 68 -15,4 1 16,18 -22 -16,34 -47 31,42 -16 -31,-141 -185 0,0 0 16,0 0 -16</inkml:trace>
    </iact:actionData>
  </iact:action>
  <iact:action type="add" startTime="121494">
    <iact:property name="dataType"/>
    <iact:actionData xml:id="d14">
      <inkml:trace xmlns:inkml="http://www.w3.org/2003/InkML" xml:id="stk14" contextRef="#ctx0" brushRef="#br0">17709 5009 0,'0'0'16,"0"0"-16,0 0 16,0 0 -16,51 185 31,-18 -79 -31,19 37 0,-5 73 16,14 91 -16,-14 58 31,-42 105 -31,-34 -37 0,-32 -10 31,-61 -16 -31,-75 -79 0,197 -328 31,0 0 -31,0 0 0</inkml:trace>
    </iact:actionData>
  </iact:action>
  <iact:action type="add" startTime="139245">
    <iact:property name="dataType"/>
    <iact:actionData xml:id="d15">
      <inkml:trace xmlns:inkml="http://www.w3.org/2003/InkML" xml:id="stk15" contextRef="#ctx0" brushRef="#br0">862 9438 0,'-122'-100'31,"122"100"-31,0 0 0,-113 -42 32,57 36 -32,-5 12 15,-5 -6 -15,19 26 31,-9 16 -31,-1 6 0,1 52 16,-10 6 -16,24 5 31,18 11 -31,15 -17 0,-14 6 16,13 11 -16,5 21 31,20 36 -31,13 -15 16,14 0 -16,10 -48 15,18 -5 -15,-4 -10 32,14 -6 -32,-14 0 0,-10 -21 31,-4 -5 -31,-1 -27 0,15 0 16,0 -26 -16,-5 5 31,33 -26 -31,0 -22 0,4 -31 30,-13 -10 -30,-19 -12 0,-24 1 31,-14 -43 -31,-14 1 0,0 5 32,1 5 -32,-6 -22 0,-14 22 15,-9 22 -15,-5 -12 31,1 6 -31,-1 -11 0,-5 -5 32,1 27 -32,-10 15 0,0 16 15,-9 -15 -15,4 4 32,-4 -5 -32,0 27 15,-24 0 -15,-33 0 16,10 -1 -16,-10 12 31,19 25 -31,19 27 0,-19 6 31,-13 -1 -31,93 -26 0,0 0 0,0 0 32</inkml:trace>
    </iact:actionData>
  </iact:action>
  <iact:action type="add" startTime="140274">
    <iact:property name="dataType"/>
    <iact:actionData xml:id="d16">
      <inkml:trace xmlns:inkml="http://www.w3.org/2003/InkML" xml:id="stk16" contextRef="#ctx0" brushRef="#br0">2685 8561 0,'0'0'32,"0"0"-32,0 0 0,0 0 31,-146 201 -31,48 -74 0,18 -11 31,-9 37 -31,-15 43 0,10 68 31,33 16 -31,33 21 0,14 -15 32,47 10 -32,18 -21 0,29 -6 31,42 1 -31,1 -96 0,-29 -68 15,-94 -106 -15,0 0 0,0 0 32</inkml:trace>
    </iact:actionData>
  </iact:action>
  <iact:action type="add" startTime="141054">
    <iact:property name="dataType"/>
    <iact:actionData xml:id="d17">
      <inkml:trace xmlns:inkml="http://www.w3.org/2003/InkML" xml:id="stk17" contextRef="#ctx0" brushRef="#br0">3075 8973 0,'0'0'16,"0"0"-16,-10 164 15,6 -106 -15,-6 37 16,6 43 -16,-1 63 31,5 15 -31,0 1 0,5 -16 31,4 58 -31,5 -16 0,0 -32 32,-4 -31 -32,-1 -27 0,-9 -153 15,0 0 -15,0 0 0</inkml:trace>
    </iact:actionData>
  </iact:action>
  <iact:action type="add" startTime="141366">
    <iact:property name="dataType"/>
    <iact:actionData xml:id="d18">
      <inkml:trace xmlns:inkml="http://www.w3.org/2003/InkML" xml:id="stk18" contextRef="#ctx0" brushRef="#br0">3578 9576 0,'0'0'16,"0"0"-16,0 0 0,70 201 0,-51 -117 31,9 1 -31,0 5 16,-14 -6 -16,-4 27 15,-10 32 -15,28 58 31,0 -32 -31,-14 -32 0,5 -42 16,-10 -37 -16,-9 -31 31,10 -27 -31,-6 0 0,25 -185 16,-6 37 0,24 -85 -16,-9 -10 31,4 -10 -31,0 15 0,-14 5 31,-18 32 -31,-10 201 0,0 0 31,0 0 -31</inkml:trace>
    </iact:actionData>
  </iact:action>
  <iact:action type="add" startTime="141818">
    <iact:property name="dataType"/>
    <iact:actionData xml:id="d19">
      <inkml:trace xmlns:inkml="http://www.w3.org/2003/InkML" xml:id="stk19" contextRef="#ctx0" brushRef="#br0">4625 9195 0,'0'0'15,"71"138"-15,-43 4 16,-23 49 -16,-20 -28 31,1 -9 -31,10 15 0,18 85 31,-19 -11 -31,24 -11 0,-14 -47 16,18 -16 -16,-14 -26 31,-65 -74 -31,56 -69 16,0 0 -16,0 0 15</inkml:trace>
    </iact:actionData>
  </iact:action>
  <iact:action type="add" startTime="142224">
    <iact:property name="dataType"/>
    <iact:actionData xml:id="d20">
      <inkml:trace xmlns:inkml="http://www.w3.org/2003/InkML" xml:id="stk20" contextRef="#ctx0" brushRef="#br0">5222 8355 0,'0'0'15,"0"0"-15,0 0 0,0 0 32,0 0 -32,0 0 0,98 -143 31,-46 106 -31,5 0 0,22 16 31,-3 16 -31,-11 5 0,-8 5 16,-10 11 -16,-14 31 31,-10 22 -31,-9 5 0,-33 37 31,-9 -10 -31,-9 -1 0,-6 16 16,1 -5 -16,0 6 31,-10 -28 -31,0 -25 0,10 -22 31,19 -26 -31,-10 5 0,23 -21 32,10 -10 -32,0 -1 0,66 32 31,0 -37 -31,23 -5 0,14 11 31,10 -6 -31,-9 -16 0,-20 -26 16,-84 58 -16,0 0 0,0 0 31</inkml:trace>
    </iact:actionData>
  </iact:action>
  <iact:action type="add" startTime="143367">
    <iact:property name="dataType"/>
    <iact:actionData xml:id="d21">
      <inkml:trace xmlns:inkml="http://www.w3.org/2003/InkML" xml:id="stk21" contextRef="#ctx0" brushRef="#br0">5941 10643 0,'51'43'32,"-51"-43"-32,127 -74 0,-47 58 15,5 5 -15,4 16 16,0 17 0,0 20 -16,5 11 31,-19 5 -31,-9 16 0,-33 0 31,-38 58 -31,5 -132 0,0 0 0,0 0 16</inkml:trace>
    </iact:actionData>
  </iact:action>
  <iact:action type="add" startTime="143727">
    <iact:property name="dataType"/>
    <iact:actionData xml:id="d22">
      <inkml:trace xmlns:inkml="http://www.w3.org/2003/InkML" xml:id="stk22" contextRef="#ctx0" brushRef="#br0">6246 10062 0,'0'0'15,"0"0"-15,0 0 16,0 0 -16,19 174 16,-15 -68 -16,-4 42 31,10 5 -31,-1 38 16,-4 31 -16,18 5 15,6 -16 -15,8 -52 31,48 -101 -31,-85 -58 0,0 0 16,0 0 -16</inkml:trace>
    </iact:actionData>
  </iact:action>
  <iact:action type="add" startTime="144149">
    <iact:property name="dataType"/>
    <iact:actionData xml:id="d23">
      <inkml:trace xmlns:inkml="http://www.w3.org/2003/InkML" xml:id="stk23" contextRef="#ctx0" brushRef="#br0">7096 9592 0,'0'0'31,"0"0"-31,5 232 0,-5 -105 16,-9 37 -16,4 42 31,5 21 -31,0 -10 0,0 0 15,9 10 -15,5 -58 32,-9 -42 -32,-5 -127 15,0 0 -15,0 0 16</inkml:trace>
    </iact:actionData>
  </iact:action>
  <iact:action type="add" startTime="144434">
    <iact:property name="dataType"/>
    <iact:actionData xml:id="d24">
      <inkml:trace xmlns:inkml="http://www.w3.org/2003/InkML" xml:id="stk24" contextRef="#ctx0" brushRef="#br0">7632 9750 0,'0'0'31,"0"0"-31,9 143 0,-23 -37 0,5 -6 31,4 27 -31,-4 26 16,-5 16 -16,-19 11 15,0 -6 -15,9 1 16,10 20 -16,9 -47 31,1 -16 -31,8 -52 0,6 -22 31,-1 -42 -31,34 -38 0,13 -9 32,19 -33 -32,-4 22 0,13 -16 15,15 37 -15,9 -32 32,-19 5 -32,-23 6 15,-33 10 -15,-14 -5 16,-19 37 -16,0 0 0,0 0 0</inkml:trace>
    </iact:actionData>
  </iact:action>
  <iact:action type="add" startTime="144891">
    <iact:property name="dataType"/>
    <iact:actionData xml:id="d25">
      <inkml:trace xmlns:inkml="http://www.w3.org/2003/InkML" xml:id="stk25" contextRef="#ctx0" brushRef="#br0">7491 10664 0,'0'0'16,"94"-15"-16,-19 -12 31,-5 38 -31,6 -27 0,8 48 16,5 26 -1,10 0 -15,-19 -16 16,-28 -5 -16,-10 -26 16,-28 -43 -16,-14 32 0,0 0 31,0 0 -31</inkml:trace>
    </iact:actionData>
  </iact:action>
  <iact:action type="add" startTime="145157">
    <iact:property name="dataType"/>
    <iact:actionData xml:id="d26">
      <inkml:trace xmlns:inkml="http://www.w3.org/2003/InkML" xml:id="stk26" contextRef="#ctx0" brushRef="#br0">7557 9925 0,'0'0'16,"0"0"-16,0 0 31,94 31 -31,-47 -10 0,9 -21 31,29 6 -31,-1 -6 0,15 10 16,-1 1 -16,-4 15 31,-94 -26 -31,0 0 0,0 0 16</inkml:trace>
    </iact:actionData>
  </iact:action>
  <iact:action type="add" startTime="145579">
    <iact:property name="dataType"/>
    <iact:actionData xml:id="d27">
      <inkml:trace xmlns:inkml="http://www.w3.org/2003/InkML" xml:id="stk27" contextRef="#ctx0" brushRef="#br0">8881 9137 0,'0'0'16,"0"0"-16,38 206 15,-33 -37 -15,-5 16 16,-5 43 0,19 25 -16,5 43 31,-14 -10 -31,13 -12 0,15 -9 16,-28 -38 -16,-24 -47 31,-23 -128 -31,42 -52 0,0 0 15,0 0 -15</inkml:trace>
    </iact:actionData>
  </iact:action>
  <iact:action type="add" startTime="146654">
    <iact:property name="dataType"/>
    <iact:actionData xml:id="d28">
      <inkml:trace xmlns:inkml="http://www.w3.org/2003/InkML" xml:id="stk28" contextRef="#ctx0" brushRef="#br0">9408 8577 0,'0'0'16,"155"169"-16,-61 11 0,9 26 31,-9 16 -31,-10 42 0,-22 -47 16,-20 5 -16,-14 -11 31,-23 11 -31,-24 16 16,-14 -43 -16,-14 -41 15,-19 -6 -15,-28 -32 32,-28 -31 -32,0 -43 0,122 -42 31,0 0 -31,0 0 0</inkml:trace>
    </iact:actionData>
  </iact:action>
  <iact:action type="add" startTime="147237">
    <iact:property name="dataType"/>
    <iact:actionData xml:id="d29">
      <inkml:trace xmlns:inkml="http://www.w3.org/2003/InkML" xml:id="stk29" contextRef="#ctx0" brushRef="#br0">10526 9761 0,'0'0'16,"0"0"-16,0 0 15,0 0 -15,136 47 32,-56 -68 -32,14 5 0,18 11 15,1 -32 1,9 0 -16,-23 21 31,-28 0 -31,-20 -21 0,-41 43 16,-10 -6 -16,0 0 31,0 0 -31</inkml:trace>
    </iact:actionData>
  </iact:action>
  <iact:action type="add" startTime="147658">
    <iact:property name="dataType"/>
    <iact:actionData xml:id="d30">
      <inkml:trace xmlns:inkml="http://www.w3.org/2003/InkML" xml:id="stk30" contextRef="#ctx0" brushRef="#br0">10690 10601 0,'0'0'16,"0"0"-16,0 0 15,0 0 -15,0 0 0,122 32 31,-56 -16 -31,37 21 16,10 -11 -16,19 6 31,-5 -11 -31,-1 26 16,-13 -36 -16,-10 -90 16,-103 79 -16,0 0 0,0 0 31</inkml:trace>
    </iact:actionData>
  </iact:action>
  <iact:action type="add" startTime="153593">
    <iact:property name="dataType"/>
    <iact:actionData xml:id="d31">
      <inkml:trace xmlns:inkml="http://www.w3.org/2003/InkML" xml:id="stk31" contextRef="#ctx0" brushRef="#br0">13067 9549 0,'-155'37'31,"155"-37"-31,-89 64 0,18 -6 31,-4 58 -31,14 37 16,0 22 -16,14 -6 0,-9 37 31,14 5 -31,18 -10 0,10 0 31,23 -11 -31,24 -26 0,10 -47 16,18 -38 -16,4 -16 31,11 -10 -31,8 -37 16,-13 -11 -16,4 -26 16,9 -32 -16,1 -5 31,-5 -5 -31,-15 -6 0,-3 -21 15,-15 6 -15,-10 -27 32,-18 5 -32,0 16 15,-15 0 -15,-18 11 16,5 -6 -16,-10 6 31,0 -11 -31,-9 16 0,0 -5 31,4 -11 -31,-4 -10 0,0 26 32,-5 -6 -32,-4 12 0,18 4 31,0 22 -31,-9 16 0,4 -6 16,-9 5 -16,-4 12 31,-1 -7 -31,5 1 0,1 16 15,-6 -27 -15,-14 -5 32,-14 6 -32,-13 4 15,79 27 -15,0 0 16,0 0 -16</inkml:trace>
    </iact:actionData>
  </iact:action>
  <iact:action type="add" startTime="154371">
    <iact:property name="dataType"/>
    <iact:actionData xml:id="d32">
      <inkml:trace xmlns:inkml="http://www.w3.org/2003/InkML" xml:id="stk32" contextRef="#ctx0" brushRef="#br0">14430 9227 0,'0'0'31,"0"0"-31,0 0 0,0 0 32,-108 32 -32,42 47 0,9 53 15,-8 11 -15,-1 58 31,5 42 -31,0 116 0,-10 -10 32,5 16 -32,52 -11 0,28 -58 15,29 -53 -15,32 -27 32,-9 -62 -32,18 -101 0,-9 -59 31,-75 6 -31,0 0 0,0 0 15</inkml:trace>
    </iact:actionData>
  </iact:action>
  <iact:action type="add" startTime="154824">
    <iact:property name="dataType"/>
    <iact:actionData xml:id="d33">
      <inkml:trace xmlns:inkml="http://www.w3.org/2003/InkML" xml:id="stk33" contextRef="#ctx0" brushRef="#br0">15224 9835 0,'0'0'16,"0"0"-16,0 0 31,4 206 -31,1 -132 0,-5 37 31,5 63 -31,23 43 16,0 -11 -16,5 27 16,0 15 -16,-10 -5 15,-9 -32 -15,-4 -52 31,-10 -53 -31,-19 -48 0,19 -58 16,0 0 -16,0 0 0</inkml:trace>
    </iact:actionData>
  </iact:action>
  <iact:action type="add" startTime="155152">
    <iact:property name="dataType"/>
    <iact:actionData xml:id="d34">
      <inkml:trace xmlns:inkml="http://www.w3.org/2003/InkML" xml:id="stk34" contextRef="#ctx0" brushRef="#br0">15712 10559 0,'0'0'32,"0"0"-32,0 0 0,0 0 31,89 74 -31,-65 0 0,-1 37 15,6 0 -15,-15 10 16,-5 22 0,15 47 -16,18 -26 31,-5 -32 -31,-4 -47 0,-5 -32 16,1 -16 -16,-15 -22 36,14 -25 -36,-19 -11 0,5 -6 15,-9 -15 -15,14 -37 32,14 -27 -32,0 -47 15,0 -11 -15,-5 11 16,-5 -1 -16,5 22 31,1 -26 -31,-6 -17 0,-4 33 31,0 4 -31,-19 138 0,0 0 0,0 0 16</inkml:trace>
    </iact:actionData>
  </iact:action>
  <iact:action type="add" startTime="155735">
    <iact:property name="dataType"/>
    <iact:actionData xml:id="d35">
      <inkml:trace xmlns:inkml="http://www.w3.org/2003/InkML" xml:id="stk35" contextRef="#ctx0" brushRef="#br0">16943 10041 0,'0'0'32,"0"0"-32,0 0 0,9 195 15,5 -110 -15,-4 47 16,-10 48 0,9 26 -16,-4 63 31,4 -31 -31,1 -10 0,-6 -12 14,1 -20 -14,-14 -91 32,-29 1 -32,38 -106 15,0 0 -15,0 0 16</inkml:trace>
    </iact:actionData>
  </iact:action>
  <iact:action type="add" startTime="156172">
    <iact:property name="dataType"/>
    <iact:actionData xml:id="d36">
      <inkml:trace xmlns:inkml="http://www.w3.org/2003/InkML" xml:id="stk36" contextRef="#ctx0" brushRef="#br0">17427 9681 0,'0'0'31,"0"0"-31,0 0 0,0 0 31,0 0 -31,0 0 0,0 0 32,0 0 -32,0 0 0,0 0 0,89 -142 15,-28 105 17,5 -11 -32,-5 1 0,5 10 15,-10 -11 1,10 32 -16,0 21 31,-24 11 -31,-23 27 0,-15 46 16,-18 -9 -16,-14 41 39,-23 -15 -39,-34 26 0,10 -37 31,9 16 -31,-14 -47 0,24 -6 31,4 -37 -31,33 -5 0,15 -21 32,4 -22 -32,61 22 0,4 5 31,25 -16 -31,-10 5 0,9 -15 16,-5 15 -16,-4 17 31,10 10 -31,-34 15 15,-19 6 -15,-37 -37 16,0 0 -16,0 0 0</inkml:trace>
    </iact:actionData>
  </iact:action>
  <iact:action type="add" startTime="156935">
    <iact:property name="dataType"/>
    <iact:actionData xml:id="d37">
      <inkml:trace xmlns:inkml="http://www.w3.org/2003/InkML" xml:id="stk37" contextRef="#ctx0" brushRef="#br0">18230 9100 0,'0'0'15,"0"0"-15,0 0 31,0 0 -31,0 0 0,127 148 16,-57 -32 -16,6 38 31,8 41 -15,10 6 -16,-9 26 0,-10 85 16,5 -11 -16,-24 -5 31,-42 6 -31,-23 -43 0,-29 -43 31,-37 -20 -31,-47 -27 0,122 -169 31,0 0 -31,0 0 0</inkml:trace>
    </iact:actionData>
  </iact:action>
  <iact:action type="add" startTime="156936">
    <iact:property name="dataType"/>
    <iact:actionData xml:id="d38">
      <inkml:trace xmlns:inkml="http://www.w3.org/2003/InkML" xml:id="stk38" contextRef="#ctx0" brushRef="#brinv">0 0 0</inkml:trace>
    </iact:actionData>
  </iact:action>
  <iact:action type="add" startTime="156937">
    <iact:property name="dataType"/>
    <iact:actionData xml:id="d39">
      <inkml:trace xmlns:inkml="http://www.w3.org/2003/InkML" xml:id="stk39" contextRef="#ctx0" brushRef="#brinv">19332 12508 0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7-12-04T00:03:34.973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9291">
    <iact:property name="dataType"/>
    <iact:actionData xml:id="d0">
      <inkml:trace xmlns:inkml="http://www.w3.org/2003/InkML" xml:id="stk0" contextRef="#ctx0" brushRef="#br0">7690 827 0,'0'0'15,"0"0"-15,0 0 0,-52 -116 16,36 112 -16,-4 16 31,4 4 -31,-8 -8 0,12 0 31,12 0 -31,-4 28 0,0 -4 16,16 -12 -16,4 12 31,4 -12 -31,16 -16 0,0 4 32,-8 0 -32,-4 -8 0,-8 -12 31,-8 8 -31,-4 0 0,0 -16 15,-4 -32 -15,4 20 32,0 8 -32,-8 -4 15,-4 0 -15,-12 8 16,4 8 -16,12 8 16,-12 16 -16,4 12 31,8 -8 -31,-4 20 15,-4 -8 -15,12 -12 16,4 16 -16,4 4 31,-8 -12 -31,4 -12 0,-4 -8 32,12 4 -32,-32 -8 0,20 0 31,0 0 -31,0 0 0</inkml:trace>
    </iact:actionData>
  </iact:action>
  <iact:action type="add" startTime="111189">
    <iact:property name="dataType"/>
    <iact:actionData xml:id="d1">
      <inkml:trace xmlns:inkml="http://www.w3.org/2003/InkML" xml:id="stk1" contextRef="#ctx0" brushRef="#br0">7810 1543 0,'0'0'16,"0"0"-16,0 0 0,0 0 0,0 0 31,0 0 -31,-28 104 0,16 -72 31,-4 -8 -31,0 16 0,0 0 16,4 16 -16,-8 -28 16,0 -4 -16,-8 -20 31,24 -4 -31,-20 -12 16,4 -4 -16,28 -44 15,4 8 -15,-4 0 31,0 16 -31,-20 4 0,12 32 32,0 0 -32,0 0 0</inkml:trace>
    </iact:actionData>
  </iact:action>
  <iact:action type="add" startTime="112109">
    <iact:property name="dataType"/>
    <iact:actionData xml:id="d2">
      <inkml:trace xmlns:inkml="http://www.w3.org/2003/InkML" xml:id="stk2" contextRef="#ctx0" brushRef="#br0">7906 1379 0,'0'0'16,"0"0"-16,-80 -20 15,48 20 -15,12 16 32,-8 4 -32,8 -12 0,12 12 15,4 -8 -15,0 4 32,4 0 -32,4 12 15,-4 4 -15,8 -12 31,-8 4 -31,8 8 16,4 -8 -16,-8 -8 16,12 -8 -16,-4 8 15,-4 -8 -15,12 0 0,12 12 32,-4 -16 -32,-12 28 15,-4 -4 -15,0 -8 31,-8 12 -31,-8 4 25,4 4 -25,-12 -4 16,4 -8 -16,0 12 15,12 8 -15,-12 8 32,-16 0 -32,8 -36 15,-12 20 -15,0 -8 16,0 -4 -16,16 -8 31,-4 -12 -31,8 0 0,-12 -8 16,-4 -16 -16,-20 4 31,-4 -12 -31,0 -4 16,12 0 -16,12 12 15,16 -28 -15,-8 12 31,4 8 -31,48 20 16,-36 4 -16,0 0 16,0 0 -16</inkml:trace>
    </iact:actionData>
  </iact:action>
  <iact:action type="add" startTime="113241">
    <iact:property name="dataType"/>
    <iact:actionData xml:id="d3">
      <inkml:trace xmlns:inkml="http://www.w3.org/2003/InkML" xml:id="stk3" contextRef="#ctx0" brushRef="#br0">7846 967 0,'0'0'16,"0"0"-16,0 0 0,0 0 31,0 0 -31,0 0 16,0 0 -16,0 0 0,0 0 0,0 0 15,0 0 -15,0 0 0,0 0 16,0 0 0,0 0 -16,92 -120 46,-60 84 -46,-4 24 32,-4 -12 -32,8 24 0,-8 20 15,-8 -8 -15,0 20 31,4 12 -31,0 -12 15,0 -8 -15,0 12 16,0 -8 -16,20 -16 31,0 -4 -31,-16 -4 0,0 -8 31,-8 -12 -31,-4 -4 0,0 -8 16,4 4 -16,0 -8 31,8 -8 -31,-8 16 0,0 8 31,-16 0 -31,0 -4 0,4 20 16,-4 0 15,8 72 -31,-4 -28 16,12 -12 -16,4 12 0,16 -24 31,-4 -12 -31,-8 -4 0,8 -8 16,8 -16 -16,12 4 31,-16 -28 -31,12 12 0,-4 -8 31,4 -8 -31,-20 12 0,0 28 32,-16 8 -32,-8 0 15,-4 0 -15,-4 88 16,4 -44 -16,0 -20 15,8 -8 -15,-12 -16 16,4 0 0,0 0 -16,0 0 15</inkml:trace>
    </iact:actionData>
  </iact:action>
  <iact:action type="add" startTime="114573">
    <iact:property name="dataType"/>
    <iact:actionData xml:id="d4">
      <inkml:trace xmlns:inkml="http://www.w3.org/2003/InkML" xml:id="stk4" contextRef="#ctx0" brushRef="#br0">8938 343 0,'0'0'16,"0"0"-16,0 0 0,0 0 0,0 0 31,-12 104 -31,12 -92 0,8 -12 15,0 20 -15,8 -8 32,12 4 -32,4 4 0,8 -4 31,-8 0 -31,4 0 0,4 28 16,-4 -24 -16,0 0 31,-12 8 -31,0 -8 0,-8 -12 31,0 0 -31,-16 -8 16,0 0 -16,4 12 0,0 -12 15,-8 4 -15,-12 4 0,4 0 16,-8 -4 15,8 -20 -31,-4 20 16,8 -4 -16,0 32 15,-4 -12 17,-8 12 -32,-12 16 0,0 -12 15,4 24 -15,-8 8 32,-4 12 -32,8 4 15,4 -20 -15,16 -12 16,-4 -8 -1,16 -24 1,-8 0 -16,8 -16 0,0 8 31,8 -12 -31,4 4 0,-12 -4 16,0 0 -16,0 0 0,0 0 0</inkml:trace>
    </iact:actionData>
  </iact:action>
  <iact:action type="add" startTime="117117">
    <iact:property name="dataType"/>
    <iact:actionData xml:id="d5">
      <inkml:trace xmlns:inkml="http://www.w3.org/2003/InkML" xml:id="stk5" contextRef="#ctx0" brushRef="#br0">9578 743 0,'0'0'15,"0"0"-15,0 0 0,92 104 16,-52 -56 -16,-4 -12 31,0 12 -31,0 -12 0,-12 -8 16,0 20 0,4 -16 -16,0 -8 31,-8 -12 -31,0 20 0,0 -28 31,-8 4 -31,-4 4 0,4 0 16,-4 -16 -16,-4 8 15,-4 -24 -15,0 24 16,0 -4 -16,0 0 0,0 0 16,0 0 -16,0 0 0</inkml:trace>
    </iact:actionData>
  </iact:action>
  <iact:action type="add" startTime="117735">
    <iact:property name="dataType"/>
    <iact:actionData xml:id="d6">
      <inkml:trace xmlns:inkml="http://www.w3.org/2003/InkML" xml:id="stk6" contextRef="#ctx0" brushRef="#br0">10030 683 0,'0'0'16,"-76"72"-16,16 -28 31,12 16 -31,0 -20 0,-8 12 16,-12 -4 -1,8 -16 -15,12 12 16,16 4 -16,8 -12 16,12 8 -16,0 -12 31,8 0 0,4 -4 -15,-4 -8 -16,4 -20 0,0 0 0,0 0 0</inkml:trace>
    </iact:actionData>
  </iact:action>
  <iact:action type="add" startTime="118453">
    <iact:property name="dataType"/>
    <iact:actionData xml:id="d7">
      <inkml:trace xmlns:inkml="http://www.w3.org/2003/InkML" xml:id="stk7" contextRef="#ctx0" brushRef="#br0">10218 887 0,'0'0'16,"0"0"-16,0 0 0,0 0 31,0 0 -31,0 0 0,0 0 15,0 0 -15,0 0 0,0 0 0,76 20 32,-56 -8 -17,16 -24 -15,-4 -4 32,0 0 -32,0 24 15,-4 -24 -15,-4 4 16,8 -8 -16,-4 8 30,4 8 -30,0 -12 16,0 16 -16,-8 -8 15,0 12 1,-12 -4 0,8 -4 -16,-4 12 0,0 -12 31,0 16 -31,0 -24 15,-8 12 -15,16 12 16,-4 -4 -16,-8 8 0,-4 -4 16,20 -4 31,4 0 -47,4 -8 0,-8 0 15,0 0 -15,-4 4 16,0 -4 -16,-4 12 15,-8 -20 -15,8 24 16,-12 -4 -16,-8 -24 31,0 -4 -31,0 4 0,0 12 32,0 0 -32,0 0 15</inkml:trace>
    </iact:actionData>
  </iact:action>
  <iact:action type="add" startTime="119450">
    <iact:property name="dataType"/>
    <iact:actionData xml:id="d8">
      <inkml:trace xmlns:inkml="http://www.w3.org/2003/InkML" xml:id="stk8" contextRef="#ctx0" brushRef="#br0">10890 547 0,'0'0'16,"0"0"-16,0 0 0,0 0 15,0 0 1,0 0 -16,0 0 0,0 0 15,0 0 -15,0 0 0,0 0 32,68 60 -1,-40 -36 -31,12 4 0,12 -8 16,-16 0 -16,20 -4 31,-16 16 -31,-4 4 15,-4 -24 -15,-20 8 16,-4 0 -16,4 0 31,-12 -4 -31,4 12 0,-12 -20 16,-4 0 -16,4 -8 16,-4 8 -1,-12 -8 -15,0 16 16,4 8 -16,-20 0 31,4 -8 -15,-4 20 -16,12 0 0,-4 4 31,0 4 -31,12 -4 16,-12 0 -1,8 -12 -15,-20 16 0,44 -44 16,0 0 -1,0 0 -15</inkml:trace>
    </iact:actionData>
  </iact:action>
  <iact:action type="add" startTime="120604">
    <iact:property name="dataType"/>
    <iact:actionData xml:id="d9">
      <inkml:trace xmlns:inkml="http://www.w3.org/2003/InkML" xml:id="stk9" contextRef="#ctx0" brushRef="#br0">11586 579 0,'0'0'16,"0"0"-16,0 0 0,0 0 0,0 0 31,80 68 -31,-64 -36 0,8 -12 31,-4 4 -31,20 8 0,-4 0 32,-8 -20 -32,-4 16 0,0 -12 15,-16 16 1,-4 -4 -16,8 -16 15,-4 0 -15,-8 -12 16,20 8 0,-16 -4 -16,-4 -4 0,0 0 0,0 0 0</inkml:trace>
    </iact:actionData>
  </iact:action>
  <iact:action type="add" startTime="121260">
    <iact:property name="dataType"/>
    <iact:actionData xml:id="d10">
      <inkml:trace xmlns:inkml="http://www.w3.org/2003/InkML" xml:id="stk10" contextRef="#ctx0" brushRef="#br0">12074 531 0,'0'0'25,"0"0"-25,0 0 0,0 0 16,0 0 -1,0 0 -15,0 0 0,0 0 16,0 0 -16,0 0 0,4 108 47,-20 -68 -47,8 -8 0,0 4 31,4 12 -31,-8 24 16,4 -12 -16,-8 -4 15,0 28 -15,0 -20 16,-8 -4 -16,8 28 31,0 -24 -31,8 -4 16,-8 -12 -16,8 -8 15,8 -8 -15,0 -4 32,-4 -8 -32,20 -16 0,12 -16 15,-28 12 1,0 0 -16,0 0 16</inkml:trace>
    </iact:actionData>
  </iact:action>
  <iact:action type="add" startTime="122113">
    <iact:property name="dataType"/>
    <iact:actionData xml:id="d11">
      <inkml:trace xmlns:inkml="http://www.w3.org/2003/InkML" xml:id="stk11" contextRef="#ctx0" brushRef="#br0">12550 507 0,'0'0'16,"0"0"-16,0 0 0,68 -20 31,-60 56 -31,-4 -20 0,-12 24 31,8 8 -31,-12 24 0,8 8 32,0 -8 -32,0 -12 0,0 -24 15,8 -12 1,4 -20 -16,0 -4 15,-4 0 -15,12 -40 32,0 16 -32,-4 -4 0,0 -20 24,8 -4 -24,4 -12 0,-12 36 31,12 16 -31,-20 12 0,12 8 0,0 24 16,-8 -4 15,8 16 -31,-12 12 0,8 -28 31,16 8 -31,8 -12 0,4 -16 32,0 0 -32,8 -4 0,-4 -8 15,0 -8 -15,4 -12 47,0 16 -47,-12 -4 0,-16 8 16,-12 8 -16,-4 8 15,-4 -12 -15,0 0 0,0 0 16,0 0 -16,0 0 0</inkml:trace>
    </iact:actionData>
  </iact:action>
  <iact:action type="add" startTime="123114">
    <iact:property name="dataType"/>
    <iact:actionData xml:id="d12">
      <inkml:trace xmlns:inkml="http://www.w3.org/2003/InkML" xml:id="stk12" contextRef="#ctx0" brushRef="#br0">13170 591 0,'0'0'16,"0"0"-16,0 0 0,0 0 31,0 0 -31,0 0 0,0 0 31,0 0 -31,60 112 0,-24 -84 16,16 8 -16,-4 -12 31,0 20 -31,0 0 0,-12 -28 31,-16 4 -31,-8 4 0,4 -8 32,-12 0 -32,-16 -12 0,8 8 0,-12 -12 15,-4 -16 -15,0 28 32,0 0 -32,12 0 15,-16 4 -15,-4 12 31,0 -12 -15,-8 12 -16,8 0 0,0 4 31,0 0 -31,4 0 0,8 -8 32,0 16 -32,0 -8 0,4 24 15,4 -8 -15,8 -48 31,0 0 -31,0 0 16</inkml:trace>
    </iact:actionData>
  </iact:action>
  <iact:action type="add" startTime="124621">
    <iact:property name="dataType"/>
    <iact:actionData xml:id="d13">
      <inkml:trace xmlns:inkml="http://www.w3.org/2003/InkML" xml:id="stk13" contextRef="#ctx0" brushRef="#br0">13838 587 0,'0'0'15,"0"0"-15,0 0 0,0 0 0,0 0 32,0 0 -32,-12 108 0,16 -76 31,12 12 -31,-4 -4 0,0 12 31,4 0 -31,4 -4 0,0 -20 16,0 8 -1,8 -32 -15,-4 0 32,4 -4 -32,-16 -8 0,4 -8 15,8 8 -15,4 -20 32,-8 -12 -32,-4 4 0,8 4 15,-12 -8 -15,16 0 31,4 -28 -31,-12 -8 16,4 28 -16,-20 -12 16,4 32 -16,0 -12 15,-12 12 -15,4 28 16,-4 0 0,0 0 -16,-4 0 15,8 0 -15,0 0 0,-48 132 56,32 -92 -56,-4 -12 16,16 8 -16,4 12 15,4 12 -15,0 -4 32,-4 -4 -32,4 12 0,4 -12 31,0 -4 -31,4 -16 0,-8 -16 31,-4 -12 -31,0 -4 0,0 0 16,0 0 -16</inkml:trace>
    </iact:actionData>
  </iact:action>
  <iact:action type="add" startTime="128272">
    <iact:property name="dataType"/>
    <iact:actionData xml:id="d14">
      <inkml:trace xmlns:inkml="http://www.w3.org/2003/InkML" xml:id="stk14" contextRef="#ctx0" brushRef="#br1">13382 267 0,'-16'-148'16,"16"148"-16,0 0 0,-88 -60 16,56 48 -16,-4 12 31,-8 0 -31,0 20 0,-4 4 31,4 -8 -31,-12 12 16,8 0 -16,8 8 15,16 -8 -15,-8 16 16,4 -24 0,-12 0 -1,-4 8 -15,0 24 0,16 -20 32,4 4 -32,4 0 0,-4 28 31,4 -20 -31,-12 12 0,12 -8 15,8 0 -15,0 4 32,4 -4 -32,8 8 0,4 4 31,-4 -20 -31,12 8 16,8 -12 -1,-4 20 -15,8 0 0,8 -4 31,-12 -4 -31,8 -8 0,0 12 16,16 12 -16,8 16 31,0 -32 -31,-8 0 0,4 -16 47,-20 8 -47,16 -20 0,-8 8 16,4 -24 -16,-4 -8 0,-4 4 15,4 4 1,8 12 0,0 -24 -16,-8 -4 0,0 8 31,0 -4 -31,-4 -20 0,8 4 31,-4 0 -31,-4 -8 16,-12 20 -1,-4 -4 -15,0 0 0,-4 -4 32,4 4 -32,0 0 0,-8 -12 31,8 8 -31,-8 -28 16,0 16 -16,4 -4 0,0 -12 31,4 16 -31,-8 -16 0,0 0 15,8 -16 -15,-12 12 32,-4 20 -32,0 16 0,-8 0 31,8 -8 -31,0 0 0,0 -24 31,4 12 -31,-4 24 16,-8 -20 -1,0 24 -15,-8 -12 0,4 -4 32,-8 12 -32,8 -16 0,-4 8 15,-8 -24 -15,0 24 32,-4 -32 -32,4 20 0,-4 4 31,8 -8 -31,-4 4 0,4 8 15,-4 0 -15,-4 8 32,4 8 -32,4 -16 0,-12 -20 31,32 44 -31,0 0 31,0 0 -31</inkml:trace>
    </iact:actionData>
  </iact:action>
  <iact:action type="add" startTime="133023">
    <iact:property name="dataType"/>
    <iact:actionData xml:id="d15">
      <inkml:trace xmlns:inkml="http://www.w3.org/2003/InkML" xml:id="stk15" contextRef="#ctx0" brushRef="#br1">9774 355 0,'0'0'16,"0"0"-16,0 0 0,0 0 15,-76 -96 1,56 68 0,12 16 -16,-16 0 15,4 -8 1,0 20 -16,8 -24 0,-4 4 31,4 4 -31,-12 8 0,8 4 16,-8 -4 -16,-8 12 31,4 -4 -31,16 -8 16,-24 20 -16,4 -4 15,-4 8 -15,16 -4 31,-16 -4 -31,12 -4 0,0 -12 16,-8 12 0,4 16 -1,-4 -16 -15,-8 -4 0,-8 12 32,8 -4 -32,8 0 0,8 8 31,-4 -4 -31,-20 -16 0,12 12 15,-16 -8 -15,4 4 32,12 16 -32,-4 -12 15,8 0 1,-4 -12 0,8 12 -16,4 -4 0,-16 12 23,4 -12 -23,-8 4 31,4 4 -31,12 -4 0,8 -4 16,0 -4 -16,4 -4 31,0 8 -31,-20 4 16,8 0 0,4 8 -16,-8 12 0,8 -24 31,8 28 -31,-4 -32 0,8 12 15,-4 0 -15,4 12 32,-4 -8 -32,0 4 0,12 -12 0,-8 12 31,8 0 -31,-8 4 0,4 -24 47,8 12 -47,-12 -12 0,4 12 0,0 0 15,-8 16 -15,12 -4 32,8 -4 -32,-12 4 0,4 -4 15,12 -8 -15,0 20 32,4 -8 -17,8 4 -15,4 -4 16,0 8 -16,-4 16 31,0 -16 -31,4 -8 16,-4 4 -16,8 4 0,0 -12 31,0 -8 -31,0 0 0,4 32 31,-4 -28 -31,8 12 0,-12 -20 16,-4 12 -16,-4 -12 31,0 4 -31,12 -4 0,-12 8 31,0 0 -31,-4 -8 16,12 8 15,0 4 -31,0 12 0,0 -8 16,-12 -8 -16,12 4 0,4 -4 31,4 0 -31,-8 8 0,0 -24 16,8 4 -16,-16 0 31,12 0 -31,0 -24 16,0 20 -1,-12 -4 -15,0 0 0,4 -12 16,12 0 -16,-4 8 31,0 -8 -31,-8 4 16,0 0 -16,-8 8 15,4 -8 -15,8 -4 32,4 -4 -32,-8 8 0,0 8 15,8 -16 -15,0 -12 31,0 24 -31,-4 -8 16,-8 -16 -16,4 20 16,-8 -12 -1,-4 16 1,12 -24 -16,-8 20 0,4 -8 16,-12 12 -1,4 0 -15,0 0 16,4 8 -16,-8 -8 15,0 -8 -15,-4 0 20,0 0 -20,4 8 31,0 -8 -31,-4 -20 16,16 -12 0,-8 8 -16,4 -8 31,12 -16 -31,8 -12 0,-4 16 31,-4 4 -31,-16 0 0,0 0 16,8 -20 -16,-4 -28 31,-8 -8 -31,8 12 0,-12 100 16,0 0 -16,0 0 0</inkml:trace>
    </iact:actionData>
  </iact:action>
  <iact:action type="add" startTime="270395">
    <iact:property name="dataType"/>
    <iact:actionData xml:id="d16">
      <inkml:trace xmlns:inkml="http://www.w3.org/2003/InkML" xml:id="stk16" contextRef="#ctx0" brushRef="#br1">8314 2875 0,'36'-48'15,"-36"48"-15,0 0 16,92 88 -16,-56 -56 31,-12 4 -31,-12 -12 16,0 -8 -16,-32 -4 15,20 -12 -15,0 0 32,0 0 -32</inkml:trace>
    </iact:actionData>
  </iact:action>
  <iact:action type="add" startTime="270919">
    <iact:property name="dataType"/>
    <iact:actionData xml:id="d17">
      <inkml:trace xmlns:inkml="http://www.w3.org/2003/InkML" xml:id="stk17" contextRef="#ctx0" brushRef="#br1">8926 2575 0,'0'0'16,"0"0"-16,0 0 15,0 0 -15,0 0 0,0 0 0,12 128 47,-20 -88 -47,4 28 0,4 4 32,0 -8 -32,4 32 15,0 -16 -15,8 0 0,-16 4 31,12 -20 -31,-4 -16 0,-8 8 32,8 -12 -32,-8 12 0,4 -12 47,0 -16 -47,4 -20 15,0 -8 -15,-4 0 0,0 0 0,0 0 0</inkml:trace>
    </iact:actionData>
  </iact:action>
  <iact:action type="add" startTime="271341">
    <iact:property name="dataType"/>
    <iact:actionData xml:id="d18">
      <inkml:trace xmlns:inkml="http://www.w3.org/2003/InkML" xml:id="stk18" contextRef="#ctx0" brushRef="#br1">9550 3175 0,'0'0'16,"0"0"-16,0 0 0,0 0 31,-100 -24 -31,72 0 0,4 -12 16,16 0 -16,12 -16 31,-4 52 -31,0 0 15,0 0 -15</inkml:trace>
    </iact:actionData>
  </iact:action>
  <iact:action type="add" startTime="272069">
    <iact:property name="dataType"/>
    <iact:actionData xml:id="d19">
      <inkml:trace xmlns:inkml="http://www.w3.org/2003/InkML" xml:id="stk19" contextRef="#ctx0" brushRef="#br1">8554 2887 0,'0'0'16,"0"0"-16,0 0 0,0 0 16,0 0 -16,0 0 31,0 0 -31,0 0 0,0 0 31,0 0 -31,0 0 0,0 0 16,76 88 -16,-40 -80 26,12 24 -26,-8 -8 16,4 -4 -16,-12 8 15,8 -16 -15,-4 20 32,-16 -12 -32,-16 -20 0,-8 -12 15,-4 -36 -15,8 48 31,0 0 -31,0 0 16</inkml:trace>
    </iact:actionData>
  </iact:action>
  <iact:action type="add" startTime="272953">
    <iact:property name="dataType"/>
    <iact:actionData xml:id="d20">
      <inkml:trace xmlns:inkml="http://www.w3.org/2003/InkML" xml:id="stk20" contextRef="#ctx0" brushRef="#br1">10246 2883 0,'0'0'16,"0"0"-16,0 0 0,0 0 31,0 0 -31,28 -144 0,-32 88 32,-4 8 -32,0 20 0,-4 8 31,-4 20 -31,-4 8 0,0 4 15,0 20 -15,-8 12 32,4 4 -32,-20 16 0,12 0 31,12 -12 -31,12 4 0,-4 20 31,12 -4 -31,12 16 16,4 -12 -1,-8 -8 -15,16 -12 0,0 -8 32,-4 -20 -32,-4 -28 0,0 -24 15,-12 0 1,12 0 0,8 -28 -16,-16 -20 0,4 8 31,0 -4 -31,-8 -24 0,0 8 15,-16 -12 -15,8 8 32,0 -12 -32,8 12 15,-4 4 1,-4 -8 -16,0 12 0,0 20 31,0 20 -31,0 16 0,-4 -8 16,4 -16 -16,4 8 31,8 4 -31,0 -4 0,0 24 31,0 4 -31,-4 12 0,0 -8 0,0 8 0,0 0 32,-4 0 -32,0 0 15,60 156 1,-36 -72 15,-8 0 -31,-8 8 0,-4 20 16,-8 -8 -16,-8 -8 31,24 28 -31,4 -12 16,-4 -28 -16,-4 -20 15,4 -8 -15,-4 -4 16,4 -16 -16,4 8 31,4 -12 -31,0 -20 16,12 8 -1,0 -12 1,16 -32 -16,20 -48 0,-68 72 16,0 0 -16,0 0 0</inkml:trace>
    </iact:actionData>
  </iact:action>
  <iact:action type="add" startTime="274444">
    <iact:property name="dataType"/>
    <iact:actionData xml:id="d21">
      <inkml:trace xmlns:inkml="http://www.w3.org/2003/InkML" xml:id="stk21" contextRef="#ctx0" brushRef="#br1">10730 2563 0,'0'0'16,"0"0"-16,0 0 0,0 0 31,0 0 -31,0 0 0,0 0 0,0 0 0,0 0 0,0 0 47,68 44 -31,-40 -32 -16,8 -8 15,8 0 -15,4 -4 32,0 -12 -32,-40 -72 0,-8 84 31,0 0 -31,0 0 0</inkml:trace>
    </iact:actionData>
  </iact:action>
  <iact:action type="add" startTime="274866">
    <iact:property name="dataType"/>
    <iact:actionData xml:id="d22">
      <inkml:trace xmlns:inkml="http://www.w3.org/2003/InkML" xml:id="stk22" contextRef="#ctx0" brushRef="#br1">10902 2819 0,'0'0'32,"0"0"-32,88 24 0,-68 -8 15,0 -20 1,-4 20 -1,8 4 -15,-4 4 0,0 4 16,16 -4 -16,28 -24 31,-64 0 -31,0 0 16,0 0 -16</inkml:trace>
    </iact:actionData>
  </iact:action>
  <iact:action type="add" startTime="276889">
    <iact:property name="dataType"/>
    <iact:actionData xml:id="d23">
      <inkml:trace xmlns:inkml="http://www.w3.org/2003/InkML" xml:id="stk23" contextRef="#ctx0" brushRef="#br1">11878 2099 0,'0'0'16,"0"0"-16,0 0 0,-92 80 0,56 -48 24,12 -8 -24,4 4 0,8 -12 15,12 12 -15,4 0 32,0 -16 -32,0 8 15,0 8 -15,-4 8 16,0 8 -16,12 12 47,-8 -4 -47,8 -12 0,8 4 15,-4 -16 -15,8 16 0,0 -8 16,-12 0 -16,8 -4 31,8 0 -31,-4 0 0,24 -8 47,-12 8 -47,-8 -4 0,-4 0 16,4 16 -16,-12 -4 0,-4 4 15,0 4 -15,-8 -16 32,-4 16 -32,-8 4 15,0 -8 -15,0 0 16,-24 12 -16,12 -4 31,-4 0 -31,0 0 0,-8 -28 16,-4 0 -16,-20 -4 31,16 -20 -31,4 -4 16,4 -16 -16,4 4 15,4 -4 -15,8 -8 32,-4 0 -32,12 -8 0,8 -8 15,0 -20 -15,16 0 31,20 -20 -31,12 16 15,-16 -12 -15,12 20 16,-8 -4 -16,-4 0 31,12 16 -31,-8 0 0,-36 48 31,0 0 -31,0 0 0</inkml:trace>
    </iact:actionData>
  </iact:action>
  <iact:action type="add" startTime="278031">
    <iact:property name="dataType"/>
    <iact:actionData xml:id="d24">
      <inkml:trace xmlns:inkml="http://www.w3.org/2003/InkML" xml:id="stk24" contextRef="#ctx0" brushRef="#br1">12694 2039 0,'0'0'15,"0"0"-15,0 0 0,0 0 31,0 0 -31,0 0 0,0 0 16,0 0 -16,0 0 31,-68 40 -31,40 -20 16,4 28 -16,-4 0 16,12 0 -1,-16 16 16,12 4 -31,8 -8 16,4 -8 -16,0 -12 0,8 4 0,-4 -4 16,-4 20 -16,4 -12 31,4 8 -31,4 -4 0,0 4 31,0 20 -31,4 0 0,8 -12 31,8 -8 -31,8 4 0,-4 -4 16,-4 -12 -16,8 -12 31,0 0 -31,-8 -4 16,0 -12 -16,12 16 16,-8 8 -16,-4 0 31,-20 -4 -31,8 -12 0,-4 4 31,-28 -8 -31,-32 -16 16,52 -4 -16,0 0 0,0 0 0</inkml:trace>
    </iact:actionData>
  </iact:action>
  <iact:action type="add" startTime="283637">
    <iact:property name="dataType"/>
    <iact:actionData xml:id="d25">
      <inkml:trace xmlns:inkml="http://www.w3.org/2003/InkML" xml:id="stk25" contextRef="#ctx0" brushRef="#br1">12766 3051 0,'0'0'16,"0"0"-16,-68 -44 0,68 44 31,0 0 -31,0 0 16</inkml:trace>
    </iact:actionData>
  </iact:action>
  <iact:action type="add" startTime="284090">
    <iact:property name="dataType"/>
    <iact:actionData xml:id="d26">
      <inkml:trace xmlns:inkml="http://www.w3.org/2003/InkML" xml:id="stk26" contextRef="#ctx0" brushRef="#br1">13170 2279 0,'0'0'0,"0"0"0,0 0 0,-76 28 15,56 -24 -15,-8 -16 32,-8 8 -32,12 0 15,-4 4 1,4 12 -16,4 0 0,0 8 31,4 -8 -31,0 4 0,0 24 31,0 -8 -31,4 -4 0,0 12 16,8 -20 -16,-4 8 31,20 12 -31,8 0 0,-4 -8 32,8 8 -32,16 -8 0,-12 -8 31,16 8 -31,0 -4 0,-4 -24 15,0 0 -15,-8 8 32,8 -4 -32,-8 -4 15,-8 4 -15,-12 8 16,0 4 -16,-12 4 31,-4 4 -31,0 -8 0,-8 -4 31,4 -8 -31,-32 12 0,20 12 32,-20 -16 -32,0 -16 0,4 12 15,0 4 -15,8 -4 32,-12 -12 -32,-4 -16 0,4 16 31,4 4 -31,12 -8 0,4 -4 15,0 -4 -15,-12 8 46,4 -28 -46,-4 0 15,32 8 -15,0 24 16,0 0 -16,0 0 0</inkml:trace>
    </iact:actionData>
  </iact:action>
  <iact:action type="add" startTime="284979">
    <iact:property name="dataType"/>
    <iact:actionData xml:id="d27">
      <inkml:trace xmlns:inkml="http://www.w3.org/2003/InkML" xml:id="stk27" contextRef="#ctx0" brushRef="#br1">13326 3023 0,'0'0'15,"0"0"-15,0 0 0,80 0 0,-60 28 32,-20 -24 -32,-8 20 15,-12 28 1,0 -12 -16,-12 0 0,0 16 16,4 -4 -16,0 -4 31,4 12 -31,-4 -4 15,4 16 -15,20 -60 16,4 -12 -16,0 0 0,0 0 0</inkml:trace>
    </iact:actionData>
  </iact:action>
  <iact:action type="add" startTime="285494">
    <iact:property name="dataType"/>
    <iact:actionData xml:id="d28">
      <inkml:trace xmlns:inkml="http://www.w3.org/2003/InkML" xml:id="stk28" contextRef="#ctx0" brushRef="#br1">13646 2591 0,'0'0'16,"0"0"-16,0 0 0,0 0 31,0 0 -31,0 0 0,-12 120 32,20 -88 -32,0 0 0,12 4 31,0 4 -31,8 8 0,-4 -12 15,-4 -8 -15,16 8 32,0 -12 -32,-8 -12 0,-12 -4 0,-8 -4 32,0 -16 -32,-8 12 0,0 0 0,0 0 0</inkml:trace>
    </iact:actionData>
  </iact:action>
  <iact:action type="add" startTime="285979">
    <iact:property name="dataType"/>
    <iact:actionData xml:id="d29">
      <inkml:trace xmlns:inkml="http://www.w3.org/2003/InkML" xml:id="stk29" contextRef="#ctx0" brushRef="#br1">14162 2407 0,'0'0'16,"0"0"0,-8 152 -1,-4 -92 -15,-4 -16 0,0 -16 0,0 20 32,-8 16 -32,4 0 15,4 4 -15,4 -20 16,-12 12 -16,0 16 15,-8 8 -15,-4 0 32,24 -20 -32,-4 -20 15,-4 8 9,12 -8 -24,-4 28 0,-4 -8 31,0 -20 -31,12 -12 16,0 -8 -1,-16 -24 -15,20 0 0,0 0 32,0 0 -32</inkml:trace>
    </iact:actionData>
  </iact:action>
  <iact:action type="add" startTime="286829">
    <iact:property name="dataType"/>
    <iact:actionData xml:id="d30">
      <inkml:trace xmlns:inkml="http://www.w3.org/2003/InkML" xml:id="stk30" contextRef="#ctx0" brushRef="#br1">14206 1971 0,'0'0'16,"0"0"-16,60 124 31,-40 -72 -31,0 -4 0,4 4 16,4 12 -16,4 8 31,-12 0 -31,8 -4 0,-8 -20 31,0 0 -31,-8 -16 0,-4 8 31,0 0 -31,-8 0 0,0 20 16,12 4 -16,-16 24 31,-16 0 -31,4 -12 0,-4 -20 32,0 -8 -32,0 -12 15,-4 12 1,-8 -16 -16,32 -32 0,0 0 15,0 0 -15</inkml:trace>
    </iact:actionData>
  </iact:action>
  <iact:action type="add" startTime="289320">
    <iact:property name="dataType"/>
    <iact:actionData xml:id="d31">
      <inkml:trace xmlns:inkml="http://www.w3.org/2003/InkML" xml:id="stk31" contextRef="#ctx0" brushRef="#br1">10178 4283 0,'0'0'25,"0"0"-25,0 0 15,84 20 -15,-84 8 16,0 -28 -16,0 0 31,0 0 -31</inkml:trace>
    </iact:actionData>
  </iact:action>
  <iact:action type="add" startTime="289860">
    <iact:property name="dataType"/>
    <iact:actionData xml:id="d32">
      <inkml:trace xmlns:inkml="http://www.w3.org/2003/InkML" xml:id="stk32" contextRef="#ctx0" brushRef="#br1">10726 3619 0,'0'0'16,"0"0"-16,0 0 0,-92 28 31,60 -12 -31,0 -4 0,4 4 16,-4 -8 -16,-4 16 31,4 12 -15,-12 12 -16,4 -16 15,0 -4 -15,-4 8 0,4 0 32,12 -4 -32,4 -4 0,0 -8 31,12 4 -31,0 -20 0,8 4 16,-4 -4 -1,0 8 -15,0 8 0,-16 8 31,20 -8 -31,0 -8 0,-4 8 32,8 -16 -32,-8 12 15,16 -8 -15,-8 -8 0,0 0 0,0 0 0,0 0 0,0 0 32,0 0 -32,0 0 0,92 84 46,-60 -60 -14,16 -8 -32,12 -8 15,-16 -8 1,8 20 -16,4 -20 0,-4 12 31,-8 4 -31,8 -4 0,-20 -4 35,4 12 -35,12 0 32,-12 -16 -32,-8 -8 0,-20 -16 15,-8 -20 -15,-20 20 0,20 20 16,0 0 0,0 0 -16</inkml:trace>
    </iact:actionData>
  </iact:action>
  <iact:action type="add" startTime="290802">
    <iact:property name="dataType"/>
    <iact:actionData xml:id="d33">
      <inkml:trace xmlns:inkml="http://www.w3.org/2003/InkML" xml:id="stk33" contextRef="#ctx0" brushRef="#br1">10058 4527 0,'0'0'16,"0"0"-16,0 0 0,0 0 0,0 0 0,0 0 31,0 0 -31,0 0 0,0 0 0,76 64 30,-44 -60 -30,8 12 31,12 -8 -31,12 -4 0,0 0 32,-8 8 -32,-8 -4 15,-4 4 -15,0 12 0,-16 -8 31,12 0 -31,-8 -8 16,-8 -12 0,8 32 -16,-32 -28 0,0 0 31,0 0 -31</inkml:trace>
    </iact:actionData>
  </iact:action>
  <iact:action type="add" startTime="291425">
    <iact:property name="dataType"/>
    <iact:actionData xml:id="d34">
      <inkml:trace xmlns:inkml="http://www.w3.org/2003/InkML" xml:id="stk34" contextRef="#ctx0" brushRef="#br1">11614 3935 0,'0'0'16,"0"0"-16,-96 -24 0,48 28 31,4 12 -31,4 0 0,16 4 15,8 -4 -15,-8 -4 32,8 16 -32,-16 24 0,12 -12 15,-12 -4 1,28 12 -16,4 0 31,8 -12 -31,0 12 0,0 -4 16,0 -16 -16,16 4 31,12 -8 -31,4 -4 16,0 0 -16,0 4 15,8 -4 -15,0 -16 16,-4 4 -16,4 12 31,-4 8 -31,-8 -4 16,0 12 -16,-12 -12 15,-16 28 -15,0 20 32,-8 -8 -32,-12 -16 0,0 4 31,-4 4 -31,-12 -4 0,-4 -24 31,-8 4 -31,12 -16 0,-12 -8 16,4 -12 -16,-8 0 31,4 -4 -31,8 -12 0,8 12 31,12 -8 -31,8 -24 0,4 -4 30,4 0 -30,4 0 0,12 -8 15,8 -8 1,20 -8 -1,0 32 -15,8 4 0,-8 -16 32,-12 12 -32,16 24 0,-52 12 31,0 0 -31,0 0 16</inkml:trace>
    </iact:actionData>
  </iact:action>
  <iact:action type="add" startTime="292329">
    <iact:property name="dataType"/>
    <iact:actionData xml:id="d35">
      <inkml:trace xmlns:inkml="http://www.w3.org/2003/InkML" xml:id="stk35" contextRef="#ctx0" brushRef="#br1">12498 3799 0,'0'0'31,"0"0"-31,0 0 0,0 0 0,-72 124 16,40 -100 -16,-4 4 0,0 16 31,8 4 -31,-4 24 0,8 -8 32,8 16 -32,-4 4 0,0 -8 15,0 8 -15,8 8 31,8 -12 -31,12 -12 0,8 16 32,0 -16 -32,28 8 0,-12 -12 31,4 -20 -31,-16 -12 0,12 -16 16,12 -32 -16,-44 16 31,0 0 -31,0 0 15</inkml:trace>
    </iact:actionData>
  </iact:action>
  <iact:action type="add" startTime="292954">
    <iact:property name="dataType"/>
    <iact:actionData xml:id="d36">
      <inkml:trace xmlns:inkml="http://www.w3.org/2003/InkML" xml:id="stk36" contextRef="#ctx0" brushRef="#br1">12886 4123 0,'0'0'30,"0"0"-30,-88 56 0,56 -36 0,8 12 0,-20 16 32,12 -8 -32,4 4 0,28 0 31,-8 -4 -31,8 -8 16,24 -16 -16,0 -4 15,8 4 -15,0 -20 31,0 12 -31,4 4 0,8 0 16,-12 -16 -16,-8 20 31,0 4 -31,0 -8 0,-12 4 0,8 0 32,-8 -8 -32,-4 4 0,-8 8 31,0 12 -31,-16 -4 15,-16 0 -15,-4 -16 47,0 4 -47,0 -4 0,-4 -4 16,4 4 -16,-12 -4 0,4 -8 31,0 4 -31,12 -4 0,4 -12 16,20 12 -16,-8 0 31,16 12 -31,0 -12 16,0 0 -16,0 0 0</inkml:trace>
    </iact:actionData>
  </iact:action>
  <iact:action type="add" startTime="293921">
    <iact:property name="dataType"/>
    <iact:actionData xml:id="d37">
      <inkml:trace xmlns:inkml="http://www.w3.org/2003/InkML" xml:id="stk37" contextRef="#ctx0" brushRef="#br1">13306 4751 0,'0'0'16,"0"0"-16,0 0 0,0 0 31,-44 136 -31,24 -88 0,-4 8 15,0 -4 -15,4 -8 32,-16 -4 -32,36 -40 0,0 0 30,0 0 -30</inkml:trace>
    </iact:actionData>
  </iact:action>
  <iact:action type="add" startTime="294678">
    <iact:property name="dataType"/>
    <iact:actionData xml:id="d38">
      <inkml:trace xmlns:inkml="http://www.w3.org/2003/InkML" xml:id="stk38" contextRef="#ctx0" brushRef="#br1">13462 4303 0,'0'0'16,"0"0"-16,0 0 0,68 44 0,-64 -40 31,-4 12 -31,0 0 0,0 4 15,4 28 -15,-8 -8 32,0 16 -32,8 -8 0,-8 4 15,8 0 -15,8 -4 32,-8 0 -32,12 0 15,-8 -8 -15,4 -20 16,0 0 -16,-4 -4 31,4 0 -31,0 -16 0,4 -12 31,-4 -8 -31,20 -8 0,-4 -12 32,-4 -8 -32,-4 -4 0,-4 -8 15,-4 8 -15,4 -4 31,-8 20 -31,8 0 16,-16 8 -16,0 12 16,0 0 -1,-4 4 -15,0 0 16,8 12 -16,-4 0 0,-4 0 31,4 0 -31,0 0 0,0 0 0,0 0 0,-36 116 47,28 -92 -47,0 0 31,20 8 -31,-4 0 0,12 4 32,-8 4 -32,4 -4 0,-4 8 31,-4 16 -31,-4 0 0,4 -16 31,0 -12 -31,-16 -8 0,4 -24 16,4 0 -16,0 0 0,0 0 31</inkml:trace>
    </iact:actionData>
  </iact:action>
  <iact:action type="add" startTime="295850">
    <iact:property name="dataType"/>
    <iact:actionData xml:id="d39">
      <inkml:trace xmlns:inkml="http://www.w3.org/2003/InkML" xml:id="stk39" contextRef="#ctx0" brushRef="#br1">13890 4087 0,'0'0'15,"0"0"-15,0 0 0,0 0 16,0 0 -16,68 0 31,-52 20 -31,8 0 0,4 12 16,0 8 -16,-4 8 31,0 0 -31,-4 4 16,-12 0 -16,8 12 15,4 -8 -15,-8 16 32,-12 0 -32,8 12 0,-20 -20 31,0 8 -31,-12 0 0,4 -4 31,-16 0 -31,-20 -8 0,-12 -24 16,-4 -4 -16,72 -32 40,0 0 -40,0 0 16</inkml:trace>
    </iact:actionData>
  </iact:action>
  <iact:action type="add" startTime="302826">
    <iact:property name="dataType"/>
    <iact:actionData xml:id="d40">
      <inkml:trace xmlns:inkml="http://www.w3.org/2003/InkML" xml:id="stk40" contextRef="#ctx0" brushRef="#br1">14602 4199 0,'0'0'16,"0"0"-16,-76 104 0,36 -68 15,4 20 -15,12 -12 32,4 -8 -32,-12 -16 0,0 4 20,24 4 -4,8 -16 -16,-4 -4 31,4 -4 -31,-4 0 0,8 -4 0,8 0 16,-12 0 -16,8 4 0,12 0 31,-8 4 -31,12 4 31,-4 0 -31,0 -4 0,12 8 32,-16 0 -32,0 -4 0,4 20 15,-4 0 16,-16 -8 -31,8 4 0,-20 20 32,12 -48 -32,0 0 0,0 0 0</inkml:trace>
    </iact:actionData>
  </iact:action>
  <iact:action type="add" startTime="303579">
    <iact:property name="dataType"/>
    <iact:actionData xml:id="d41">
      <inkml:trace xmlns:inkml="http://www.w3.org/2003/InkML" xml:id="stk41" contextRef="#ctx0" brushRef="#br1">14374 4923 0,'0'0'16,"0"0"-16,0 0 0,0 0 15,-68 12 -15,48 -4 32,0 -8 -32,8 8 0,4 4 31,4 0 -31,0 4 0,4 0 16,8 -4 -16,4 -8 31,4 8 -31,4 4 0,16 4 31,12 8 -31,-8 8 0,0 -4 31,-8 0 -31,-24 -12 0,0 0 16,-8 -20 -16,0 0 31,0 0 -31</inkml:trace>
    </iact:actionData>
  </iact:action>
  <iact:action type="add" startTime="306033">
    <iact:property name="dataType"/>
    <iact:actionData xml:id="d42">
      <inkml:trace xmlns:inkml="http://www.w3.org/2003/InkML" xml:id="stk42" contextRef="#ctx0" brushRef="#br1">15070 4151 0,'0'0'16,"0"0"-16,0 0 0,0 0 0,0 0 16,0 0 -16,-20 124 24,20 -84 -24,0 28 0,-4 -12 31,8 4 -31,-12 8 0,8 -12 31,8 -4 -31,0 -12 0,-4 0 32,8 0 -32,0 -20 0,4 0 15,-12 -4 -15,8 -20 16,16 4 -1,-16 -12 -15,16 8 32,0 -32 -32,-16 -4 0,8 -4 31,-4 -20 -31,4 -12 0,0 4 31,0 4 -31,0 4 0,-8 4 16,-4 0 -16,8 16 31,-8 16 -31,-8 8 16,4 16 -16,-4 -4 15,0 8 -15,-4 0 0,4 0 16,0 0 -16,0 0 0,0 0 16,0 0 -16,-32 104 46,28 -76 -46,8 12 32,-4 -12 -32,0 8 0,-4 20 31,0 0 -31,8 20 16,8 -16 -1,-20 12 -15,4 -20 0,12 4 16,-8 0 -16,4 -24 31,-12 -16 -31,24 -16 0,-16 0 25,0 0 -25,0 0 0</inkml:trace>
    </iact:actionData>
  </iact:action>
  <iact:action type="add" startTime="306832">
    <iact:property name="dataType"/>
    <iact:actionData xml:id="d43">
      <inkml:trace xmlns:inkml="http://www.w3.org/2003/InkML" xml:id="stk43" contextRef="#ctx0" brushRef="#br1">15654 4707 0,'0'0'16,"0"0"-16,0 0 0,0 0 31,0 0 -31,0 0 0,0 0 31,0 0 -31</inkml:trace>
    </iact:actionData>
  </iact:action>
  <iact:action type="add" startTime="307341">
    <iact:property name="dataType"/>
    <iact:actionData xml:id="d44">
      <inkml:trace xmlns:inkml="http://www.w3.org/2003/InkML" xml:id="stk44" contextRef="#ctx0" brushRef="#br1">16294 4343 0,'0'0'15,"0"0"-15,0 0 0,0 0 16,0 0 -16,0 0 31,0 0 -31,-72 -64 0,40 60 32,8 -8 -32,4 8 0,-4 16 31,0 0 -31,8 12 0,-4 0 15,-12 16 -15,16 8 32,20 4 -32,-4 8 0,4 -8 15,-8 -8 -15,12 12 32,8 4 -32,0 -16 0,-8 -4 31,12 -28 -31,4 -8 0,-8 -4 31,8 -12 -31,-8 -4 0,4 -8 31,0 4 -31,0 -20 0,-4 8 36,0 -4 -36,0 -12 0,-4 -4 15,-12 -4 -15,12 -8 31,-8 -32 -31,8 -4 0,-4 0 47,-4 -12 -47,0 24 0,-4 4 16,0 0 -16,0 -4 0,0 12 31,-16 24 -31,12 16 0,4 0 16,-8 12 -16,8 16 31,-8 4 -31,0 0 0,-4 4 0,12 0 16,0 0 -16,0 0 31,0 0 -31,0 0 16,-28 124 -1,40 -76 -15,-12 12 31,0 12 -31,0 8 0,4 -16 32,4 4 -32,-16 0 0,-8 20 31,16 -16 -31,-12 20 0,12 4 16,0 -16 -16,20 -12 31,0 4 -31,-4 -28 0,-4 4 31,8 -16 -31,0 -4 0,8 4 31,12 4 -31,-12 0 0,-20 8 32,12 -4 -32,-20 -4 0,-44 -24 15,44 -12 -15,0 0 31,0 0 -31</inkml:trace>
    </iact:actionData>
  </iact:action>
  <iact:action type="add" startTime="404213">
    <iact:property name="dataType"/>
    <iact:actionData xml:id="d45">
      <inkml:trace xmlns:inkml="http://www.w3.org/2003/InkML" xml:id="stk45" contextRef="#ctx0" brushRef="#br1">410 4655 0,'0'0'16,"0"0"-16,0 0 0,0 0 16,-68 -76 -16,44 64 31,-4 -8 -31,0 16 15,-16 16 1,12 -8 -16,-4 16 0,8 4 31,0 16 -31,16 8 0,-4 -8 32,-4 4 -32,16 20 15,12 -16 -15,0 0 0,4 -12 31,0 12 -31,4 -4 0,24 -8 32,4 16 -32,4 -4 0,12 4 31,-4 -8 -31,-4 -8 0,4 -8 16,-12 0 -16,16 20 30,-24 -8 -30,8 12 0,-12 -8 31,-12 0 -31,-4 16 0,-16 -4 31,0 -16 -31,-16 0 0,-8 20 32,0 -16 -32,-16 -8 0,0 -8 31,0 8 -31,0 -32 0,8 -4 15,4 -8 -15,0 -8 32,12 -4 -32,-4 -4 0,12 -8 31,0 -16 -31,12 8 0,4 -4 16,8 -20 -16,4 -4 31,8 16 -31,4 -16 15,-12 56 1,-16 -8 -16,-4 20 0,0 0 31,0 0 -31</inkml:trace>
    </iact:actionData>
  </iact:action>
  <iact:action type="add" startTime="405274">
    <iact:property name="dataType"/>
    <iact:actionData xml:id="d46">
      <inkml:trace xmlns:inkml="http://www.w3.org/2003/InkML" xml:id="stk46" contextRef="#ctx0" brushRef="#br1">1234 4863 0,'0'0'15,"0"0"-15,-40 156 0,36 -72 0,0 20 0,20 16 16,12 -20 -16,4 -4 31,8 -8 -31,16 0 0,28 16 32,0 -8 -32,-12 -8 0,-24 -16 15,-48 -72 -15,0 0 31,0 0 -31</inkml:trace>
    </iact:actionData>
  </iact:action>
  <iact:action type="add" startTime="405626">
    <iact:property name="dataType"/>
    <iact:actionData xml:id="d47">
      <inkml:trace xmlns:inkml="http://www.w3.org/2003/InkML" xml:id="stk47" contextRef="#ctx0" brushRef="#br1">2418 4999 0,'0'0'15,"0"0"-15,0 0 0,-92 16 31,36 -20 -31,8 0 0,4 4 47,8 0 -47,-12 32 0,8 20 0,8 24 16,16 12 -16,4 4 31,12 -4 -31,4 -12 16,24 -20 -16,16 -8 0,4 -20 31,0 -20 -31,-8 -4 0,0 -8 31,0 -4 -31,-8 8 0,20 8 32,-24 12 -32,-4 0 0,-16 4 15,-16 4 -15,-8 8 31,-16 4 -31,-12 -8 0,4 0 32,-16 4 -32,-4 -8 0,4 -8 31,8 -16 -31,-4 -8 0,12 -8 16,40 -8 -16,24 -44 31,-24 64 -31,0 0 15,0 0 -15</inkml:trace>
    </iact:actionData>
  </iact:action>
  <iact:action type="add" startTime="406246">
    <iact:property name="dataType"/>
    <iact:actionData xml:id="d48">
      <inkml:trace xmlns:inkml="http://www.w3.org/2003/InkML" xml:id="stk48" contextRef="#ctx0" brushRef="#br1">2778 5723 0,'0'0'15,"-12"108"-15,-4 -20 16,4 8 -16,12 28 15,-20 -8 1,20 -20 -16,16 -16 31,-8 -28 -31,-16 -16 0,8 -36 16,0 0 -16,0 0 0</inkml:trace>
    </iact:actionData>
  </iact:action>
  <iact:action type="add" startTime="406650">
    <iact:property name="dataType"/>
    <iact:actionData xml:id="d49">
      <inkml:trace xmlns:inkml="http://www.w3.org/2003/InkML" xml:id="stk49" contextRef="#ctx0" brushRef="#br1">2922 5235 0,'0'0'15,"0"0"-15,0 0 0,0 0 32,0 0 -32,0 0 15,24 104 1,-4 -48 -16,-16 8 0,16 12 31,4 8 -31,-8 -12 16,4 -20 -16,-4 4 0,4 -28 31,-8 -8 -31,4 -20 0,4 -28 31,0 -12 -31,0 -24 16,8 -20 0,4 -12 -16,0 -16 0,4 0 15,-12 20 1,-4 16 -1,-8 0 -15,16 20 0,-16 24 32,0 24 -32,-8 8 15,-8 64 -15,8 -8 16,-4 28 -16,4 0 31,-8 12 -31,8 12 0,0 12 16,0 -12 -16,-12 0 31,12 -20 -31,-4 -16 0,12 -32 31,-4 -40 -31,-8 0 0,0 0 32,0 0 -32</inkml:trace>
    </iact:actionData>
  </iact:action>
  <iact:action type="add" startTime="407274">
    <iact:property name="dataType"/>
    <iact:actionData xml:id="d50">
      <inkml:trace xmlns:inkml="http://www.w3.org/2003/InkML" xml:id="stk50" contextRef="#ctx0" brushRef="#br1">3506 4787 0,'0'0'15,"0"0"-15,108 176 16,-56 -104 -16,8 0 16,12 40 -1,-16 24 -15,-12 0 32,-24 4 -32,-12 0 0,-32 24 15,24 -164 1,0 0 -16,0 0 15</inkml:trace>
    </iact:actionData>
  </iact:action>
  <iact:action type="add" startTime="408694">
    <iact:property name="dataType"/>
    <iact:actionData xml:id="d51">
      <inkml:trace xmlns:inkml="http://www.w3.org/2003/InkML" xml:id="stk51" contextRef="#ctx0" brushRef="#br1">4138 5007 0,'32'-64'31,"-32"64"-31,0 0 0,72 8 16,-28 -36 -16,8 16 0,12 -4 39,4 4 -39,20 12 15,-12 12 -15,-12 -4 0,-24 8 32,-40 -16 -32,0 0 0,0 0 15</inkml:trace>
    </iact:actionData>
  </iact:action>
  <iact:action type="add" startTime="409108">
    <iact:property name="dataType"/>
    <iact:actionData xml:id="d52">
      <inkml:trace xmlns:inkml="http://www.w3.org/2003/InkML" xml:id="stk52" contextRef="#ctx0" brushRef="#br1">4410 5239 0,'0'0'16,"0"0"-16,84 20 0,-48 -8 15,12 8 -15,-4 -24 16,-44 4 -16,0 0 31,0 0 -31</inkml:trace>
    </iact:actionData>
  </iact:action>
  <iact:action type="add" startTime="409716">
    <iact:property name="dataType"/>
    <iact:actionData xml:id="d53">
      <inkml:trace xmlns:inkml="http://www.w3.org/2003/InkML" xml:id="stk53" contextRef="#ctx0" brushRef="#br1">5274 4763 0,'0'0'16,"0"0"-16,0 0 0,0 0 31,0 0 -31,4 116 16,-12 -76 -16,8 4 15,0 28 -15,12 12 31,4 4 -31,12 -8 15,0 0 -15,16 -12 16,-16 -20 -16,0 4 16,0 -12 -16,0 -32 31,4 -8 -31,-4 0 15,-16 -36 -15,8 -20 16,0 0 -16,0 -44 31,4 -4 -31,-12 12 0,4 20 32,0 4 -32,-4 20 0,-12 0 31,4 8 -31,8 0 15,-16 8 1,28 -4 -16,-8 8 0,-12 12 16,8 -12 -16,-8 12 31,-8 16 -31,0 0 0,8 0 16,-8 0 -16,4 0 0,0 0 15,0 0 -15,-32 128 47,8 -72 -47,12 -4 0,0 8 31,-4 -8 -31,8 16 16,24 24 0,-8 4 -1,8 -4 -15,-8 8 0,8 -48 16,0 4 -16,0 -16 15,20 4 -15,-12 -36 32,8 -8 -1,-32 0 -31,0 0 0,0 0 0</inkml:trace>
    </iact:actionData>
  </iact:action>
  <iact:action type="add" startTime="410497">
    <iact:property name="dataType"/>
    <iact:actionData xml:id="d54">
      <inkml:trace xmlns:inkml="http://www.w3.org/2003/InkML" xml:id="stk54" contextRef="#ctx0" brushRef="#br1">6270 5439 0,'0'0'15,"0"0"-15,0 0 0,0 0 16,0 0 -1,0 0 -15,0 0 16,0 0 -16</inkml:trace>
    </iact:actionData>
  </iact:action>
  <iact:action type="add" startTime="410926">
    <iact:property name="dataType"/>
    <iact:actionData xml:id="d55">
      <inkml:trace xmlns:inkml="http://www.w3.org/2003/InkML" xml:id="stk55" contextRef="#ctx0" brushRef="#br1">7174 4987 0,'0'0'16,"0"0"-16,0 0 0,0 0 15,0 0 -15,-28 -120 32,8 92 -32,-8 12 15,0 16 1,-24 48 -16,0 -16 0,0 20 15,16 8 -15,-8 -8 32,16 28 -32,12 12 15,4 4 -15,12 12 16,8 -24 -16,24 -4 16,0 -24 -16,4 4 31,16 -40 -31,-4 -20 0,12 -4 31,-12 -32 -31,-8 -4 0,0 -56 31,-4 -12 -31,-20 -28 0,-8 0 32,12 -8 -32,-24 -20 0,-12 -8 15,8 -8 -15,-8 16 31,0 40 -31,4 40 0,0 16 32,12 32 -32,0 20 0,-8 16 15,4 0 1,-12 56 -16,0 4 31,0 0 -31,8 4 0,8 20 31,4 0 -31,12 8 0,0 0 25,4 8 -25,20 16 31,0 28 -31,-4 -12 0,-4 -4 16,8 0 -16,0 -28 31,-8 -4 -31,0 -16 16,-4 -20 -16,0 0 15,0 0 -15,0 -32 32,-28 -28 -32,0 0 0,0 0 0</inkml:trace>
    </iact:actionData>
  </iact:action>
  <iact:action type="add" startTime="410927">
    <iact:property name="dataType"/>
    <iact:actionData xml:id="d56">
      <inkml:trace xmlns:inkml="http://www.w3.org/2003/InkML" xml:id="stk56" contextRef="#ctx0" brushRef="#brinv">0 0 0</inkml:trace>
    </iact:actionData>
  </iact:action>
  <iact:action type="add" startTime="410928">
    <iact:property name="dataType"/>
    <iact:actionData xml:id="d57">
      <inkml:trace xmlns:inkml="http://www.w3.org/2003/InkML" xml:id="stk57" contextRef="#ctx0" brushRef="#brinv">16508 6567 0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3.mp4"/><Relationship Id="rId7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image" Target="../media/image4.png"/><Relationship Id="rId4" Type="http://schemas.openxmlformats.org/officeDocument/2006/relationships/tags" Target="../tags/tag5.xml"/><Relationship Id="rId9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microsoft.com/office/2011/relationships/inkAction" Target="../ink/inkAction2.xml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5.mp4"/><Relationship Id="rId7" Type="http://schemas.openxmlformats.org/officeDocument/2006/relationships/image" Target="../media/image6.png"/><Relationship Id="rId2" Type="http://schemas.microsoft.com/office/2007/relationships/media" Target="../media/media5.mp4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10" Type="http://schemas.openxmlformats.org/officeDocument/2006/relationships/image" Target="../media/image7.png"/><Relationship Id="rId4" Type="http://schemas.openxmlformats.org/officeDocument/2006/relationships/tags" Target="../tags/tag10.xml"/><Relationship Id="rId9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.xml"/><Relationship Id="rId7" Type="http://schemas.openxmlformats.org/officeDocument/2006/relationships/image" Target="../media/image8.png"/><Relationship Id="rId2" Type="http://schemas.openxmlformats.org/officeDocument/2006/relationships/video" Target="NULL" TargetMode="Externa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10" Type="http://schemas.openxmlformats.org/officeDocument/2006/relationships/image" Target="../media/image9.png"/><Relationship Id="rId4" Type="http://schemas.microsoft.com/office/2007/relationships/media" Target="../media/media6.mp4"/><Relationship Id="rId9" Type="http://schemas.microsoft.com/office/2011/relationships/inkAction" Target="../ink/inkAction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7" Type="http://schemas.openxmlformats.org/officeDocument/2006/relationships/image" Target="../media/image1.png"/><Relationship Id="rId2" Type="http://schemas.microsoft.com/office/2007/relationships/media" Target="../media/media7.mp4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tags" Target="../tags/tag18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microsoft.com/office/2007/relationships/media" Target="../media/media8.mp4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Dijkstra’s</a:t>
            </a:r>
            <a:r>
              <a:rPr lang="en-US" dirty="0">
                <a:solidFill>
                  <a:srgbClr val="C00000"/>
                </a:solidFill>
              </a:rPr>
              <a:t>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24.,</a:t>
            </a:r>
          </a:p>
        </p:txBody>
      </p:sp>
      <p:pic>
        <p:nvPicPr>
          <p:cNvPr id="4" name="tmpD98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90">
        <p:fade/>
      </p:transition>
    </mc:Choice>
    <mc:Fallback xmlns="">
      <p:transition spd="med" advTm="24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Dijkstra’a</a:t>
            </a:r>
            <a:r>
              <a:rPr lang="en-US" dirty="0">
                <a:solidFill>
                  <a:srgbClr val="C00000"/>
                </a:solidFill>
              </a:rPr>
              <a:t> SSSP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Given a weighted, directed graph G(V,E), and source s, returns the SP-tree rooted at s.</a:t>
                </a:r>
              </a:p>
              <a:p>
                <a:r>
                  <a:rPr lang="en-US" sz="2400" dirty="0"/>
                  <a:t>No negative weights on edges</a:t>
                </a:r>
              </a:p>
              <a:p>
                <a:r>
                  <a:rPr lang="en-US" sz="2400" dirty="0"/>
                  <a:t>Similar to Prim’s MST.</a:t>
                </a:r>
              </a:p>
              <a:p>
                <a:r>
                  <a:rPr lang="en-US" sz="2400" dirty="0"/>
                  <a:t>Maintains set S of nodes whose SP to s have been discovered.</a:t>
                </a:r>
              </a:p>
              <a:p>
                <a:r>
                  <a:rPr lang="en-US" sz="2400" dirty="0"/>
                  <a:t>Uses relaxation, picks nodes whose edges will be relaxed in a greedy way.</a:t>
                </a:r>
              </a:p>
              <a:p>
                <a:r>
                  <a:rPr lang="en-US" sz="2400" dirty="0" err="1"/>
                  <a:t>v.d</a:t>
                </a:r>
                <a:r>
                  <a:rPr lang="en-US" sz="2400" dirty="0"/>
                  <a:t>, 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defined as before.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endParaRPr lang="en-US" i="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  <a:blipFill>
                <a:blip r:embed="rId6"/>
                <a:stretch>
                  <a:fillRect l="-848" t="-1506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tmp8823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5.58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16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366">
        <p:fade/>
      </p:transition>
    </mc:Choice>
    <mc:Fallback xmlns="">
      <p:transition spd="med" advTm="103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Dijkstra’s</a:t>
            </a:r>
            <a:r>
              <a:rPr lang="en-US" dirty="0">
                <a:solidFill>
                  <a:srgbClr val="C00000"/>
                </a:solidFill>
              </a:rPr>
              <a:t> SSSP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DIJKSTRA(G, w, 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Initialize(G,s)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S =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r>
                  <a:rPr lang="en-US" sz="2400" dirty="0">
                    <a:cs typeface="Times New Roman" panose="02020603050405020304" pitchFamily="18" charset="0"/>
                  </a:rPr>
                  <a:t>; Q = V  //S=explored vertices, Q=unexplored vertices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while Q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≠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u= EXTRACT-MIN(Q)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S = S </a:t>
                </a:r>
                <a:r>
                  <a:rPr lang="en-US" sz="24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400" dirty="0">
                    <a:cs typeface="Times New Roman" panose="02020603050405020304" pitchFamily="18" charset="0"/>
                  </a:rPr>
                  <a:t> {u}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for each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v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Adj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[u]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if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&gt;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/>
                  <a:t>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u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endParaRPr lang="en-US" i="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  <a:blipFill>
                <a:blip r:embed="rId7"/>
                <a:stretch>
                  <a:fillRect l="-970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mpE8C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86771" y="4672104"/>
              <a:ext cx="4363291" cy="1819883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7771" y="4663104"/>
                <a:ext cx="4381291" cy="183788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443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861">
        <p:fade/>
      </p:transition>
    </mc:Choice>
    <mc:Fallback xmlns="">
      <p:transition spd="med" advTm="1848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Dijsktra</a:t>
            </a:r>
            <a:r>
              <a:rPr lang="en-US" dirty="0">
                <a:solidFill>
                  <a:srgbClr val="C00000"/>
                </a:solidFill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6197" y="1567934"/>
            <a:ext cx="10215976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36812" y="3140237"/>
            <a:ext cx="5648000" cy="3685262"/>
            <a:chOff x="2513012" y="1210229"/>
            <a:chExt cx="5648000" cy="3685262"/>
          </a:xfrm>
        </p:grpSpPr>
        <p:sp>
          <p:nvSpPr>
            <p:cNvPr id="8" name="Oval 7"/>
            <p:cNvSpPr/>
            <p:nvPr/>
          </p:nvSpPr>
          <p:spPr>
            <a:xfrm>
              <a:off x="2513012" y="2280441"/>
              <a:ext cx="457200" cy="4572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03812" y="340434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10886" y="1210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13212" y="340548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25569" y="1210229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04870" y="3588327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460107" y="1393393"/>
              <a:ext cx="3150779" cy="45436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4" idx="2"/>
            </p:cNvCxnSpPr>
            <p:nvPr/>
          </p:nvCxnSpPr>
          <p:spPr>
            <a:xfrm>
              <a:off x="2934164" y="2645015"/>
              <a:ext cx="1179048" cy="989069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9" idx="2"/>
            </p:cNvCxnSpPr>
            <p:nvPr/>
          </p:nvCxnSpPr>
          <p:spPr>
            <a:xfrm flipV="1">
              <a:off x="4574190" y="3632944"/>
              <a:ext cx="3129622" cy="12532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3"/>
            </p:cNvCxnSpPr>
            <p:nvPr/>
          </p:nvCxnSpPr>
          <p:spPr>
            <a:xfrm flipV="1">
              <a:off x="2970212" y="1600474"/>
              <a:ext cx="1122312" cy="922212"/>
            </a:xfrm>
            <a:prstGeom prst="line">
              <a:avLst/>
            </a:prstGeom>
            <a:ln w="381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898657" y="4526159"/>
              <a:ext cx="184731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920684" y="3347917"/>
              <a:ext cx="99633" cy="369332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  <p:cxnSp>
        <p:nvCxnSpPr>
          <p:cNvPr id="35" name="Straight Connector 34"/>
          <p:cNvCxnSpPr>
            <a:endCxn id="14" idx="1"/>
          </p:cNvCxnSpPr>
          <p:nvPr/>
        </p:nvCxnSpPr>
        <p:spPr>
          <a:xfrm>
            <a:off x="4043938" y="3561309"/>
            <a:ext cx="60029" cy="1841138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5" idx="5"/>
          </p:cNvCxnSpPr>
          <p:nvPr/>
        </p:nvCxnSpPr>
        <p:spPr>
          <a:xfrm flipH="1" flipV="1">
            <a:off x="4339614" y="3530482"/>
            <a:ext cx="44293" cy="1844503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874249" y="4606429"/>
            <a:ext cx="4856880" cy="801057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3" idx="3"/>
          </p:cNvCxnSpPr>
          <p:nvPr/>
        </p:nvCxnSpPr>
        <p:spPr>
          <a:xfrm flipV="1">
            <a:off x="4406569" y="3530482"/>
            <a:ext cx="3195072" cy="1902907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9" idx="1"/>
          </p:cNvCxnSpPr>
          <p:nvPr/>
        </p:nvCxnSpPr>
        <p:spPr>
          <a:xfrm>
            <a:off x="7624303" y="3611168"/>
            <a:ext cx="70264" cy="1790139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7856212" y="3637503"/>
            <a:ext cx="17746" cy="1701688"/>
          </a:xfrm>
          <a:prstGeom prst="line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86346" y="3064088"/>
            <a:ext cx="1014033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61760" y="4036728"/>
            <a:ext cx="324749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61209" y="4050470"/>
            <a:ext cx="190960" cy="37367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435053" y="4311048"/>
            <a:ext cx="99633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34017" y="4351708"/>
            <a:ext cx="354312" cy="37269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4272" y="5005653"/>
            <a:ext cx="313647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36797" y="3751302"/>
            <a:ext cx="513558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11605" y="4866440"/>
            <a:ext cx="440007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42011" y="4019889"/>
            <a:ext cx="306905" cy="369332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r>
              <a:rPr lang="en-US" b="1" dirty="0"/>
              <a:t>9</a:t>
            </a:r>
          </a:p>
        </p:txBody>
      </p:sp>
      <p:pic>
        <p:nvPicPr>
          <p:cNvPr id="16" name="tmpCC3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7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8" name="Ink 1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29394" y="100420"/>
              <a:ext cx="9390185" cy="5858104"/>
            </p14:xfrm>
          </p:contentPart>
        </mc:Choice>
        <mc:Fallback xmlns="">
          <p:pic>
            <p:nvPicPr>
              <p:cNvPr id="18" name="Ink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0394" y="91420"/>
                <a:ext cx="9408185" cy="58761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0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249">
        <p:fade/>
      </p:transition>
    </mc:Choice>
    <mc:Fallback xmlns="">
      <p:transition spd="med" advTm="274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Dijkstra’s</a:t>
            </a:r>
            <a:r>
              <a:rPr lang="en-US" dirty="0">
                <a:solidFill>
                  <a:srgbClr val="C00000"/>
                </a:solidFill>
              </a:rPr>
              <a:t> Running Time (min-heap)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DIJKSTRA(G, w, 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Initialize(G,s)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S =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r>
                  <a:rPr lang="en-US" sz="2400" dirty="0">
                    <a:cs typeface="Times New Roman" panose="02020603050405020304" pitchFamily="18" charset="0"/>
                  </a:rPr>
                  <a:t>; Q = V  //S=explored vertices, Q=unexplored vertices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while Q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≠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r>
                  <a:rPr lang="en-US" sz="2400" dirty="0">
                    <a:cs typeface="Times New Roman" panose="02020603050405020304" pitchFamily="18" charset="0"/>
                  </a:rPr>
                  <a:t>                                   1 BUILD-HEAP  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u= EXTRACT-MIN(Q)             |V| EXTRACT-MIN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S = S </a:t>
                </a:r>
                <a:r>
                  <a:rPr lang="en-US" sz="24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400" dirty="0">
                    <a:cs typeface="Times New Roman" panose="02020603050405020304" pitchFamily="18" charset="0"/>
                  </a:rPr>
                  <a:t> {U}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for each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v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Adj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[u]                         |E| DECREASE-KEY   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if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&gt;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/>
                  <a:t>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u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endParaRPr lang="en-US" i="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  <a:blipFill>
                <a:blip r:embed="rId7"/>
                <a:stretch>
                  <a:fillRect l="-970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tmpF41A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9" name="Ink 8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5667" y="2874669"/>
              <a:ext cx="10589125" cy="3433490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667" y="2865669"/>
                <a:ext cx="10607125" cy="345148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824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050">
        <p:fade/>
      </p:transition>
    </mc:Choice>
    <mc:Fallback xmlns="">
      <p:transition spd="med" advTm="168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Dijkstra’s</a:t>
            </a:r>
            <a:r>
              <a:rPr lang="en-US" dirty="0">
                <a:solidFill>
                  <a:srgbClr val="C00000"/>
                </a:solidFill>
              </a:rPr>
              <a:t> Running Time (array)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DIJKSTRA(G, w, 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Initialize(G,s)</a:t>
                </a:r>
              </a:p>
              <a:p>
                <a:pPr marL="0" indent="0">
                  <a:buNone/>
                </a:pPr>
                <a:r>
                  <a:rPr lang="en-US" sz="2400" dirty="0"/>
                  <a:t>   S =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r>
                  <a:rPr lang="en-US" sz="2400" dirty="0">
                    <a:cs typeface="Times New Roman" panose="02020603050405020304" pitchFamily="18" charset="0"/>
                  </a:rPr>
                  <a:t>; Q = V  //S=explored vertices, Q=unexplored vertices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while Q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≠ </a:t>
                </a:r>
                <a:r>
                  <a:rPr lang="el-GR" sz="2400" dirty="0">
                    <a:cs typeface="Times New Roman" panose="02020603050405020304" pitchFamily="18" charset="0"/>
                  </a:rPr>
                  <a:t>Φ</a:t>
                </a:r>
                <a:r>
                  <a:rPr lang="en-US" sz="2400" dirty="0">
                    <a:cs typeface="Times New Roman" panose="02020603050405020304" pitchFamily="18" charset="0"/>
                  </a:rPr>
                  <a:t>                                     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u= EXTRACT-MIN(Q)             |V| EXTRACT-MIN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     S = S </a:t>
                </a:r>
                <a:r>
                  <a:rPr lang="en-US" sz="24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400" dirty="0">
                    <a:cs typeface="Times New Roman" panose="02020603050405020304" pitchFamily="18" charset="0"/>
                  </a:rPr>
                  <a:t> {U}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</a:rPr>
                  <a:t>   for each </a:t>
                </a:r>
                <a:r>
                  <a:rPr lang="en-US" sz="2400" dirty="0" err="1">
                    <a:cs typeface="Times New Roman" panose="02020603050405020304" pitchFamily="18" charset="0"/>
                  </a:rPr>
                  <a:t>v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Adj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[u]                         |E| DECREASE-KEY   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if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&gt;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v.d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u.d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+ w(</a:t>
                </a:r>
                <a:r>
                  <a:rPr lang="en-US" sz="2400" dirty="0" err="1">
                    <a:cs typeface="Times New Roman" panose="02020603050405020304" pitchFamily="18" charset="0"/>
                    <a:sym typeface="Symbol" panose="05050102010706020507" pitchFamily="18" charset="2"/>
                  </a:rPr>
                  <a:t>u,v</a:t>
                </a: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r>
                  <a:rPr lang="en-US" sz="2400" dirty="0"/>
                  <a:t>v.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= u</a:t>
                </a:r>
              </a:p>
              <a:p>
                <a:pPr marL="0" indent="0">
                  <a:buNone/>
                </a:pPr>
                <a:r>
                  <a:rPr 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</a:t>
                </a:r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endParaRPr lang="en-US" i="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4812" y="1524000"/>
                <a:ext cx="10058400" cy="5257800"/>
              </a:xfrm>
              <a:blipFill>
                <a:blip r:embed="rId7"/>
                <a:stretch>
                  <a:fillRect l="-970" t="-2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5A2C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0.578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08495" y="3058497"/>
              <a:ext cx="5562230" cy="2843557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99495" y="3049497"/>
                <a:ext cx="5580231" cy="286155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00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615">
        <p:fade/>
      </p:transition>
    </mc:Choice>
    <mc:Fallback xmlns="">
      <p:transition spd="med" advTm="1756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 of </a:t>
            </a:r>
            <a:r>
              <a:rPr lang="en-US" dirty="0" err="1">
                <a:solidFill>
                  <a:srgbClr val="C00000"/>
                </a:solidFill>
              </a:rPr>
              <a:t>Dijkstra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</p:spPr>
            <p:txBody>
              <a:bodyPr/>
              <a:lstStyle/>
              <a:p>
                <a:r>
                  <a:rPr lang="en-US" dirty="0"/>
                  <a:t>Invariant: for all vertices v in S, </a:t>
                </a:r>
                <a:r>
                  <a:rPr lang="en-US" dirty="0" err="1"/>
                  <a:t>v.d</a:t>
                </a:r>
                <a:r>
                  <a:rPr lang="en-US" dirty="0"/>
                  <a:t> and v.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values are final.</a:t>
                </a:r>
              </a:p>
              <a:p>
                <a:pPr marL="0" indent="0">
                  <a:buNone/>
                </a:pPr>
                <a:r>
                  <a:rPr lang="en-US" dirty="0"/>
                  <a:t>Proof: By induction. Base: When S only has s, trivially true; </a:t>
                </a:r>
              </a:p>
              <a:p>
                <a:pPr marL="0" indent="0">
                  <a:buNone/>
                </a:pPr>
                <a:r>
                  <a:rPr lang="en-US" dirty="0"/>
                  <a:t>I.H: Assume it’s correct until the </a:t>
                </a:r>
                <a:r>
                  <a:rPr lang="en-US" dirty="0" err="1"/>
                  <a:t>ith</a:t>
                </a:r>
                <a:r>
                  <a:rPr lang="en-US" dirty="0"/>
                  <a:t> (</a:t>
                </a:r>
                <a:r>
                  <a:rPr lang="en-US" dirty="0" err="1"/>
                  <a:t>i</a:t>
                </a:r>
                <a:r>
                  <a:rPr lang="en-US" dirty="0"/>
                  <a:t>&gt;1) node is added to 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139776" cy="5257800"/>
              </a:xfrm>
              <a:blipFill>
                <a:blip r:embed="rId6"/>
                <a:stretch>
                  <a:fillRect l="-1202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9206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18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694">
        <p:fade/>
      </p:transition>
    </mc:Choice>
    <mc:Fallback xmlns="">
      <p:transition spd="med" advTm="986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 of </a:t>
            </a:r>
            <a:r>
              <a:rPr lang="en-US" dirty="0" err="1">
                <a:solidFill>
                  <a:srgbClr val="C00000"/>
                </a:solidFill>
              </a:rPr>
              <a:t>Dijkstra</a:t>
            </a:r>
            <a:r>
              <a:rPr lang="en-US" dirty="0">
                <a:solidFill>
                  <a:srgbClr val="C00000"/>
                </a:solidFill>
              </a:rPr>
              <a:t>,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I.S: </a:t>
            </a:r>
            <a:r>
              <a:rPr lang="en-US" dirty="0" err="1"/>
              <a:t>ith</a:t>
            </a:r>
            <a:r>
              <a:rPr lang="en-US" dirty="0"/>
              <a:t> node added must have optimal d. Assume not, consider the first node u, that has </a:t>
            </a:r>
            <a:r>
              <a:rPr lang="en-US" dirty="0" err="1"/>
              <a:t>nonoptimal</a:t>
            </a:r>
            <a:r>
              <a:rPr lang="en-US" dirty="0"/>
              <a:t> d as it is added to S.</a:t>
            </a:r>
          </a:p>
          <a:p>
            <a:pPr marL="0" indent="0">
              <a:buNone/>
            </a:pPr>
            <a:r>
              <a:rPr lang="en-US" dirty="0"/>
              <a:t>Consider p, shortest path from s to u, and consider its elements right before u gets added to S. Consider the first vertex y in p that is also in Q, and its predecessor, x in S. p=s..</a:t>
            </a:r>
            <a:r>
              <a:rPr lang="en-US" dirty="0" err="1"/>
              <a:t>x</a:t>
            </a:r>
            <a:r>
              <a:rPr lang="en-US" dirty="0" err="1">
                <a:sym typeface="Symbol" panose="05050102010706020507" pitchFamily="18" charset="2"/>
              </a:rPr>
              <a:t>y</a:t>
            </a:r>
            <a:r>
              <a:rPr lang="en-US" dirty="0">
                <a:sym typeface="Symbol" panose="05050102010706020507" pitchFamily="18" charset="2"/>
              </a:rPr>
              <a:t>..u. The path up to x is optimal by I.H. </a:t>
            </a:r>
            <a:r>
              <a:rPr lang="en-US">
                <a:sym typeface="Symbol" panose="05050102010706020507" pitchFamily="18" charset="2"/>
              </a:rPr>
              <a:t>as </a:t>
            </a:r>
            <a:r>
              <a:rPr lang="en-US" dirty="0">
                <a:sym typeface="Symbol" panose="05050102010706020507" pitchFamily="18" charset="2"/>
              </a:rPr>
              <a:t>x got placed in S, (</a:t>
            </a:r>
            <a:r>
              <a:rPr lang="en-US" dirty="0" err="1">
                <a:sym typeface="Symbol" panose="05050102010706020507" pitchFamily="18" charset="2"/>
              </a:rPr>
              <a:t>x,y</a:t>
            </a:r>
            <a:r>
              <a:rPr lang="en-US" dirty="0">
                <a:sym typeface="Symbol" panose="05050102010706020507" pitchFamily="18" charset="2"/>
              </a:rPr>
              <a:t>) got explored and </a:t>
            </a:r>
            <a:r>
              <a:rPr lang="en-US" dirty="0" err="1">
                <a:sym typeface="Symbol" panose="05050102010706020507" pitchFamily="18" charset="2"/>
              </a:rPr>
              <a:t>y.d</a:t>
            </a:r>
            <a:r>
              <a:rPr lang="en-US" dirty="0">
                <a:sym typeface="Symbol" panose="05050102010706020507" pitchFamily="18" charset="2"/>
              </a:rPr>
              <a:t> became optimal.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We must then have that </a:t>
            </a:r>
            <a:r>
              <a:rPr lang="en-US" dirty="0" err="1">
                <a:sym typeface="Symbol" panose="05050102010706020507" pitchFamily="18" charset="2"/>
              </a:rPr>
              <a:t>y.d≤u.d</a:t>
            </a:r>
            <a:r>
              <a:rPr lang="en-US" dirty="0">
                <a:sym typeface="Symbol" panose="05050102010706020507" pitchFamily="18" charset="2"/>
              </a:rPr>
              <a:t>.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But we also have </a:t>
            </a:r>
            <a:r>
              <a:rPr lang="en-US" dirty="0" err="1">
                <a:sym typeface="Symbol" panose="05050102010706020507" pitchFamily="18" charset="2"/>
              </a:rPr>
              <a:t>u.d≤y.d</a:t>
            </a:r>
            <a:r>
              <a:rPr lang="en-US" dirty="0">
                <a:sym typeface="Symbol" panose="05050102010706020507" pitchFamily="18" charset="2"/>
              </a:rPr>
              <a:t> as Extract-min returned u.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Thus </a:t>
            </a:r>
            <a:r>
              <a:rPr lang="en-US" dirty="0" err="1">
                <a:sym typeface="Symbol" panose="05050102010706020507" pitchFamily="18" charset="2"/>
              </a:rPr>
              <a:t>u.d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dirty="0" err="1">
                <a:sym typeface="Symbol" panose="05050102010706020507" pitchFamily="18" charset="2"/>
              </a:rPr>
              <a:t>y.d</a:t>
            </a: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Contradiction: </a:t>
            </a:r>
            <a:r>
              <a:rPr lang="en-US" dirty="0" err="1">
                <a:sym typeface="Symbol" panose="05050102010706020507" pitchFamily="18" charset="2"/>
              </a:rPr>
              <a:t>u.d</a:t>
            </a:r>
            <a:r>
              <a:rPr lang="en-US" dirty="0">
                <a:sym typeface="Symbol" panose="05050102010706020507" pitchFamily="18" charset="2"/>
              </a:rPr>
              <a:t> is optimal.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tmp79F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5.961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65435" y="4542342"/>
              <a:ext cx="5578450" cy="1972474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6435" y="4533342"/>
                <a:ext cx="5596450" cy="199047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48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4461">
        <p:fade/>
      </p:transition>
    </mc:Choice>
    <mc:Fallback xmlns="">
      <p:transition spd="med" advTm="454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682|recordLength=24682|start=0|end=24682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8042|recordLength=168042|start=0|end=168042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oAAAAt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NFgUEAAAAC1BlblN0cm9rZVYxBAAAAApBdHRyaWJ1dGVzBVRyYWNlCVN0YXJ0VGltZQRUeXBlBAQABA9QZW5BdHRyaWJ1dGVzVjECAAAACklua1RyYWNlVjECAAAAEAxBY3Rpb25UeXBlVjECAAAAAgAAAAkuAAAACS8AAAA7jAAAAAAAAAXQ////DEFjdGlvblR5cGVWMQEAAAAHdmFsdWVfXwAIAgAAAAAAAAABBQAAAAQAAAAJMQAAAAkyAAAAQ5AAAAAAAAABzf///9D///8AAAAAAQYAAAAEAAAACTQAAAAJNQAAAMmRAAAAAAAAAcr////Q////AAAAAAEHAAAABAAAAAk3AAAACTgAAAAOlQAAAAAAAAHH////0P///wAAAAABCAAAAAQAAAAJOgAAAAk7AAAA9dEAAAAAAAABxP///9D///8AAAAAAQkAAAAEAAAACT0AAAAJPgAAAHnZAAAAAAAAAcH////Q////AAAAAAEKAAAABAAAAAlAAAAACUEAAAB54AAAAAAAAAG+////0P///wAAAAABCwAAAAQAAAAJQwAAAAlEAAAA5OUAAAAAAAABu////9D///8AAAAAAQwAAAAEAAAACUYAAAAJRwAAAPjnAAAAAAAAAbj////Q////AAAAAAENAAAABAAAAAlJAAAACUoAAAAR6QAAAAAAAAG1////0P///wAAAAABDgAAAAQAAAAJTAAAAAlNAAAAQOsAAAAAAAABsv///9D///8AAAAAAQ8AAAAEAAAACU8AAAAJUAAAAFHuAAAAAAAAAa/////Q////AAAAAAEQAAAABAAAAAlSAAAACVMAAABH8QAAAAAAAAGs////0P///wAAAAABEQAAAAQAAAAJVQAAAAlWAAAApysBAAAAAAABqf///9D///8AAAAAARIAAAAEAAAACVgAAAAJWQAAAMJGAQAAAAAAAab////Q////AAAAAAETAAAABAAAAAlbAAAACVwAAABN6gEAAAAAAAGj////0P///wAAAAABFAAAAAQAAAAJXgAAAAlfAAAAIwICAAAAAAABoP///9D///8AAAAAARUAAAAEAAAACWEAAAAJYgAAAJsFAgAAAAAAAZ3////Q////AAAAAAEWAAAABAAAAAlkAAAACWUAAAA6CAIAAAAAAAGa////0P///wAAAAABFwAAAAQAAAAJZwAAAAloAAAALQoCAAAAAAABl////9D///8AAAAAARgAAAAEAAAACWoAAAAJawAAAGQLAgAAAAAAAZT////Q////AAAAAAEZAAAABAAAAAltAAAACW4AAAD4DQIAAAAAAAGR////0P///wAAAAABGgAAAAQAAAAJcAAAAAlxAAAAMA8CAAAAAAABjv///9D///8AAAAAARsAAAAEAAAACXMAAAAJdAAAAPQQAgAAAAAAAYv////Q////AAAAAAEcAAAABAAAAAl2AAAACXcAAACbFAIAAAAAAAGI////0P///wAAAAABHQAAAAQAAAAJeQAAAAl6AAAASRcCAAAAAAABhf///9D///8AAAAAAR4AAAAEAAAACXwAAAAJfQAAADNhAgAAAAAAAYL////Q////AAAAAAEfAAAABAAAAAl/AAAACYAAAAD6ZQIAAAAAAAF/////0P///wAAAAABIAAAAAQAAAAJggAAAAmDAAAAU2kCAAAAAAABfP///9D///8AAAAAASEAAAAEAAAACYUAAAAJhgAAAHVrAgAAAAAAAXn////Q////AAAAAAEiAAAABAAAAAmIAAAACYkAAACubAIAAAAAAAF2////0P///wAAAAABIwAAAAQAAAAJiwAAAAmMAAAAMW4CAAAAAAABc////9D///8AAAAAASQAAAAEAAAACY4AAAAJjwAAAGpvAgAAAAAAAXD////Q////AAAAAAElAAAABAAAAAmRAAAACZIAAABscQIAAAAAAAFt////0P///wAAAAABJgAAAAQAAAAJlAAAAAmVAAAAHXYCAAAAAAABav///9D///8AAAAAAScAAAAEAAAACZcAAAAJmAAAAMR5AgAAAAAAAWf////Q////AAAAAAEoAAAABAAAAAmaAAAACZsAAAAEgAIAAAAAAAFk////0P///wAAAAABKQAAAAQAAAAJnQAAAAmeAAAAiYECAAAAAAABYf///9D///8AAAAAASoAAAAEAAAACaAAAAAJoQAAAAGFAgAAAAAAAV7////Q////AAAAAAErAAAABAAAAAmjAAAACaQAAAByhwIAAAAAAAFb////0P///wAAAAABLAAAAAQAAAAJpgAAAAmnAAAAyogCAAAAAAABWP///9D///8AAAAAAS0AAAAEAAAACakAAAAJqgAAAJOKAgAAAAAAAVX////Q////AAAAAAUuAAAAD1BlbkF0dHJpYnV0ZXNWMQoAAAAHX2NvbG9yQQdfY29sb3JSB19jb2xvckcHX2NvbG9yQgpGaXRUb0N1cnZlBkhlaWdodA5JZ25vcmVQcmVzc3VyZQ1Jc0hpZ2hsaWdodGVyBVNoYXBlBVdpZHRoAAAAAAAAAAAEAAICAgIBBgEBDEJydXNoU2hhcGVWMQIAAAAGAgAAAP8AAAAAAAAAAAAACEAAAAVU////DEJydXNoU2hhcGVWMQEAAAAHdmFsdWVfXwAIAgAAAAEAAAAAAAAAAAAIQAUvAAAACklua1RyYWNlVjEDAAAADUxpc3RgMStfaXRlbXMMTGlzdGAxK19zaXplD0xpc3RgMStfdmVyc2lvbgQAABhTaGFyZWQuSW5raW5nLklua1BvaW50W10CAAAACAgCAAAACa0AAABEAAAARAAAAAExAAAALgAAAP8AAAAAAAAAAAAACEAAAAFS////VP///wEAAAAAAAAAAAAIQAEyAAAALwAAAAmvAAAAGwAAABsAAAABNAAAAC4AAAD/AAAAAAAAAAAAAAhAAAABUP///1T///8BAAAAAAAAAAAACEABNQAAAC8AAAAJsQAAACwAAAAsAAAAATcAAAAuAAAA/wAAAAAAAAAAAAAIQAAAAU7///9U////AQAAAAAAAAAAAAhAATgAAAAvAAAACbMAAAANAAAADQAAAAE6AAAALgAAAP8AAAAAAAAAAAAACEAAAAFM////VP///wEAAAAAAAAAAAAIQAE7AAAALwAAAAm1AAAAWgAAAFoAAAABPQAAAC4AAAD/AAAAAAAAAAAAAAhAAAABSv///1T///8BAAAAAAAAAAAACEABPgAAAC8AAAAJtwAAAB8AAAAfAAAAAUAAAAAuAAAA/wAAAAAAAAAAAAAIQAAAAUj///9U////AQAAAAAAAAAAAAhAAUEAAAAvAAAACbkAAAAcAAAAHAAAAAFDAAAALgAAAP8AAAAAAAAAAAAACEAAAAFG////VP///wEAAAAAAAAAAAAIQAFEAAAALwAAAAm7AAAAGAAAABgAAAABRgAAAC4AAAD/AAAAAAAAAAAAAAhAAAABRP///1T///8BAAAAAAAAAAAACEABRwAAAC8AAAAJvQAAABMAAAATAAAAAUkAAAAuAAAA/wAAAAAAAAAAAAAIQAAAAUL///9U////AQAAAAAAAAAAAAhAAUoAAAAvAAAACb8AAAAiAAAAIgAAAAFMAAAALgAAAP8AAAAAAAAAAAAACEAAAAFA////VP///wEAAAAAAAAAAAAIQAFNAAAALwAAAAnBAAAANQAAADUAAAABTwAAAC4AAAD/AAAAAAAAAAAAAAhAAAABPv///1T///8BAAAAAAAAAAAACEABUAAAAC8AAAAJwwAAACoAAAAqAAAAAVIAAAAuAAAA/wAAAAAAAAAAAAAIQAAAATz///9U////AQAAAAAAAAAAAAhAAVMAAAAvAAAACcUAAAAVAAAAFQAAAAFVAAAALgAAAP8AAAAAAAAAAAAACEAAAAE6////VP///wEAAAAAAAAAAAAIQAFWAAAALwAAAAnHAAAAYwAAAGMAAAABWAAAAC4AAAD//wAAAAAAAAAAAAhAAAABOP///1T///8BAAAAAAAAAAAACEABWQAAAC8AAAAJyQAAACUAAAAlAAAAAVsAAAAuAAAA//8AAAAAAAAAAAAIQAAAATb///9U////AQAAAAAAAAAAAAhAAVwAAAAvAAAACcsAAAACAAAAAgAAAAFeAAAALgAAAP8AAAAAAAAAAAAACEAAAAE0////VP///wEAAAAAAAAAAAAIQAFfAAAALwAAAAnNAAAAOwAAADsAAAABYQAAAC4AAAD/AAAAAAAAAAAAAAhAAAABMv///1T///8BAAAAAAAAAAAACEABYgAAAC8AAAAJzwAAABkAAAAZAAAAAWQAAAAuAAAA/wAAAAAAAAAAAAAIQAAAATD///9U////AQAAAAAAAAAAAAhAAWUAAAAvAAAACdEAAAAkAAAAJAAAAAFnAAAALgAAAP8AAAAAAAAAAAAACEAAAAEu////VP///wEAAAAAAAAAAAAIQAFoAAAALwAAAAnTAAAAEgAAABIAAAABagAAAC4AAAD/AAAAAAAAAAAAAAhAAAABLP///1T///8BAAAAAAAAAAAACEABawAAAC8AAAAJ1QAAAA4AAAAOAAAAAW0AAAAuAAAA/wAAAAAAAAAAAAAIQAAAASr///9U////AQAAAAAAAAAAAAhAAW4AAAAvAAAACdcAAAAUAAAAFAAAAAFwAAAALgAAAP8AAAAAAAAAAAAACEAAAAEo////VP///wEAAAAAAAAAAAAIQAFxAAAALwAAAAnZAAAAIQAAACEAAAABcwAAAC4AAAD/AAAAAAAAAAAAAAhAAAABJv///1T///8BAAAAAAAAAAAACEABdAAAAC8AAAAJ2wAAAEMAAABDAAAAAXYAAAAuAAAA/wAAAAAAAAAAAAAIQAAAAST///9U////AQAAAAAAAAAAAAhAAXcAAAAvAAAACd0AAAAiAAAAIgAAAAF5AAAALgAAAP8AAAAAAAAAAAAACEAAAAEi////VP///wEAAAAAAAAAAAAIQAF6AAAALwAAAAnfAAAAGgAAABoAAAABfAAAAC4AAAD/AAAAAAAAAAAAAAhAAAABIP///1T///8BAAAAAAAAAAAACEABfQAAAC8AAAAJ4QAAAFgAAABYAAAAAX8AAAAuAAAA/wAAAAAAAAAAAAAIQAAAAR7///9U////AQAAAAAAAAAAAAhAAYAAAAAvAAAACeMAAAAcAAAAHAAAAAGCAAAALgAAAP8AAAAAAAAAAAAACEAAAAEc////VP///wEAAAAAAAAAAAAIQAGDAAAALwAAAAnlAAAAIwAAACMAAAABhQAAAC4AAAD/AAAAAAAAAAAAAAhAAAABGv///1T///8BAAAAAAAAAAAACEABhgAAAC8AAAAJ5wAAAA4AAAAOAAAAAYgAAAAuAAAA/wAAAAAAAAAAAAAIQAAAARj///9U////AQAAAAAAAAAAAAhAAYkAAAAvAAAACekAAAAMAAAADAAAAAGLAAAALgAAAP8AAAAAAAAAAAAACEAAAAEW////VP///wEAAAAAAAAAAAAIQAGMAAAALwAAAAnrAAAAEwAAABMAAAABjgAAAC4AAAD/AAAAAAAAAAAAAAhAAAABFP///1T///8BAAAAAAAAAAAACEABjwAAAC8AAAAJ7QAAACUAAAAlAAAAAZEAAAAuAAAA/wAAAAAAAAAAAAAIQAAAARL///9U////AQAAAAAAAAAAAAhAAZIAAAAvAAAACe8AAABXAAAAVwAAAAGUAAAALgAAAP8AAAAAAAAAAAAACEAAAAEQ////VP///wEAAAAAAAAAAAAIQAGVAAAALwAAAAnxAAAAKQAAACkAAAABlwAAAC4AAAD/AAAAAAAAAAAAAAhAAAABDv///1T///8BAAAAAAAAAAAACEABmAAAAC8AAAAJ8wAAAB8AAAAfAAAAAZoAAAAuAAAA/wAAAAAAAAAAAAAIQAAAAQz///9U////AQAAAAAAAAAAAAhAAZsAAAAvAAAACfUAAAAaAAAAGgAAAAGdAAAALgAAAP8AAAAAAAAAAAAACEAAAAEK////VP///wEAAAAAAAAAAAAIQAGeAAAALwAAAAn3AAAAUwAAAFMAAAABoAAAAC4AAAD/AAAAAAAAAAAAAAhAAAABCP///1T///8BAAAAAAAAAAAACEABoQAAAC8AAAAJ+QAAADQAAAA0AAAAAaMAAAAuAAAA/wAAAAAAAAAAAAAIQAAAAQb///9U////AQAAAAAAAAAAAAhAAaQAAAAvAAAACfsAAAAXAAAAFwAAAAGmAAAALgAAAP8AAAAAAAAAAAAACEAAAAEE////VP///wEAAAAAAAAAAAAIQAGnAAAALwAAAAn9AAAAGwAAABsAAAABqQAAAC4AAAD/AAAAAAAAAAAAAAhAAAABAv///1T///8BAAAAAAAAAAAACEABqgAAAC8AAAAJ/wAAABQAAAAUAAAAB60AAAAAAQAAAIAAAAAECklua1BvaW50VjEC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08B68AAAAAAQAAACAAAAAECklua1BvaW50VjECAAAACUQBAAAJRQEAAAlGAQAACUcBAAAJSAEAAAlJAQAACUoBAAAJSwEAAAlMAQAACU0BAAAJTgEAAAlPAQAACVABAAAJUQEAAAlSAQAACVMBAAAJVAEAAAlVAQAACVYBAAAJVwEAAAlYAQAACVkBAAAJWgEAAAlbAQAACVwBAAAJXQEAAAleAQAADQUHsQAAAAABAAAAQAAAAAQKSW5rUG9pbnRWMQIAAAAJXwEAAAlgAQAACWEBAAAJYgEAAAljAQAACWQBAAAJZQEAAAlmAQAACWcBAAAJaAEAAAlpAQAACWoBAAAJawEAAAlsAQAACW0BAAAJbgEAAAlvAQAACXABAAAJcQEAAAlyAQAACXMBAAAJdAEAAAl1AQAACXYBAAAJdwEAAAl4AQAACXkBAAAJegEAAAl7AQAACXwBAAAJfQEAAAl+AQAACX8BAAAJgAEAAAmBAQAACYIBAAAJgwEAAAmEAQAACYUBAAAJhgEAAAmHAQAACYgBAAAJiQEAAAmKAQAADRQHswAAAAABAAAAEAAAAAQKSW5rUG9pbnRWMQIAAAAJiwEAAAmMAQAACY0BAAAJjgEAAAmPAQAACZABAAAJkQEAAAmSAQAACZMBAAAJlAEAAAmVAQAACZYBAAAJlwEAAA0DB7UAAAAAAQAAAIAAAAAECklua1BvaW50VjECAA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DSYHtwAAAAABAAAAIAAAAAQKSW5rUG9pbnRWMQIAAAAJ8gEAAAnzAQAACfQBAAAJ9QEAAAn2AQAACfcBAAAJ+AEAAAn5AQAACfoBAAAJ+wEAAAn8AQAACf0BAAAJ/gEAAAn/AQAACQACAAAJAQIAAAkCAgAACQMCAAAJBAIAAAkFAgAACQYCAAAJBwIAAAkIAgAACQkCAAAJCgIAAAkLAgAACQwCAAAJDQIAAAkOAgAACQ8CAAAJEAIAAAoHuQAAAAABAAAAIAAAAAQKSW5rUG9pbnRWMQIAAAAJEQIAAAkSAgAACRMCAAAJFAIAAAkVAgAACRYCAAAJFwIAAAkYAgAACRkCAAAJGgIAAAkbAgAACRwCAAAJHQIAAAkeAgAACR8CAAAJIAIAAAkhAgAACSICAAAJIwIAAAkkAgAACSUCAAAJJgIAAAknAgAACSgCAAAJKQIAAAkqAgAACSsCAAAJLAIAAA0EB7sAAAAAAQAAACAAAAAECklua1BvaW50VjECAAAACS0CAAAJLgIAAAkvAgAACTACAAAJMQIAAAkyAgAACTMCAAAJNAIAAAk1AgAACTYCAAAJNwIAAAk4AgAACTkCAAAJOgIAAAk7AgAACTwCAAAJPQIAAAk+AgAACT8CAAAJQAIAAAlBAgAACUICAAAJQwIAAAlEAgAADQgHvQAAAAABAAAAIAAAAAQKSW5rUG9pbnRWMQIAAAAJRQIAAAlGAgAACUcCAAAJSAIAAAlJAgAACUoCAAAJSwIAAAlMAgAACU0CAAAJTgIAAAlPAgAACVACAAAJUQIAAAlSAgAACVMCAAAJVAIAAAlVAgAACVYCAAAJVwIAAA0NB78AAAAAAQAAAEAAAAAECklua1BvaW50VjECAAAACVgCAAAJWQIAAAlaAgAACVsCAAAJXAIAAAldAgAACV4CAAAJXwIAAAlgAgAACWECAAAJYgIAAAljAgAACWQCAAAJZQIAAAlmAgAACWcCAAAJaAIAAAlpAgAACWoCAAAJawIAAAlsAgAACW0CAAAJbgIAAAlvAgAACXACAAAJcQIAAAlyAgAACXMCAAAJdAIAAAl1AgAACXYCAAAJdwIAAAl4AgAACXkCAAANHgfBAAAAAAEAAABAAAAABApJbmtQb2ludFYxAgA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NCwfDAAAAAAEAAABAAAAABApJbmtQb2ludFYxAgA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0WB8UAAAAAAQAAACAAAAAECklua1BvaW50VjECAAAACdkCAAAJ2gIAAAnbAgAACdwCAAAJ3QIAAAneAgAACd8CAAAJ4AIAAAnhAgAACeICAAAJ4wIAAAnkAgAACeUCAAAJ5gIAAAnnAgAACegCAAAJ6QIAAAnqAgAACesCAAAJ7AIAAAntAgAADQsHxwAAAAABAAAAgAAAAAQKSW5rUG9pbnRWMQIA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NHQfJAAAAAAEAAABAAAAABApJbmtQb2ludFYxAgAAAAlRAwAACVIDAAAJUwMAAAlUAwAACVUDAAAJVgMAAAlXAwAACVgDAAAJWQMAAAlaAwAACVsDAAAJXAMAAAldAwAACV4DAAAJXwMAAAlgAwAACWEDAAAJYgMAAAljAwAACWQDAAAJZQMAAAlmAwAACWcDAAAJaAMAAAlpAwAACWoDAAAJawMAAAlsAwAACW0DAAAJbgMAAAlvAwAACXADAAAJcQMAAAlyAwAACXMDAAAJdAMAAAl1AwAADRsHywAAAAABAAAABAAAAAQKSW5rUG9pbnRWMQIAAAAJdgMAAAl3AwAADQIHzQAAAAABAAAAQAAAAAQKSW5rUG9pbnRWMQIA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DQUHzwAAAAABAAAAIAAAAAQKSW5rUG9pbnRWMQIAAAAJswMAAAm0AwAACbUDAAAJtgMAAAm3AwAACbgDAAAJuQMAAAm6AwAACbsDAAAJvAMAAAm9AwAACb4DAAAJvwMAAAnAAwAACcEDAAAJwgMAAAnDAwAACcQDAAAJxQMAAAnGAwAACccDAAAJyAMAAAnJAwAACcoDAAAJywMAAA0HB9EAAAAAAQAAAEAAAAAECklua1BvaW50VjECAAAACcwDAAAJzQMAAAnOAwAACc8DAAAJ0AMAAAnRAwAACdIDAAAJ0wMAAAnUAwAACdUDAAAJ1gMAAAnXAwAACdgDAAAJ2QMAAAnaAwAACdsDAAAJ3AMAAAndAwAACd4DAAAJ3wMAAAngAwAACeEDAAAJ4gMAAAnjAwAACeQDAAAJ5QMAAAnmAwAACecDAAAJ6AMAAAnpAwAACeoDAAAJ6wMAAAnsAwAACe0DAAAJ7gMAAAnvAwAADRwH0wAAAAABAAAAIAAAAAQKSW5rUG9pbnRWMQIAAAAJ8AMAAAnxAwAACfIDAAAJ8wMAAAn0AwAACfUDAAAJ9gMAAAn3AwAACfgDAAAJ+QMAAAn6AwAACfsDAAAJ/AMAAAn9AwAACf4DAAAJ/wMAAAkABAAACQEEAAANDgfVAAAAAAEAAAAQAAAABApJbmtQb2ludFYxAgAAAAkCBAAACQMEAAAJBAQAAAkFBAAACQYEAAAJBwQAAAkIBAAACQkEAAAJCgQAAAkLBAAACQwEAAAJDQQAAAkOBAAACQ8EAAANAgfXAAAAAAEAAAAgAAAABApJbmtQb2ludFYxAgAAAAkQBAAACREEAAAJEgQAAAkTBAAACRQEAAAJFQQAAAkWBAAACRcEAAAJGAQAAAkZBAAACRoEAAAJGwQAAAkcBAAACR0EAAAJHgQAAAkfBAAACSAEAAAJIQQAAAkiBAAACSMEAAANDAfZAAAAAAEAAABAAAAABApJbmtQb2ludFYxAgAAAAkkBAAACSUEAAAJJgQAAAknBAAACSgEAAAJKQQAAAkqBAAACSsEAAAJLAQAAAktBAAACS4EAAAJLwQAAAkwBAAACTEEAAAJMgQAAAkzBAAACTQEAAAJNQQAAAk2BAAACTcEAAAJOAQAAAk5BAAACToEAAAJOwQAAAk8BAAACT0EAAAJPgQAAAk/BAAACUAEAAAJQQQAAAlCBAAACUMEAAAJRAQAAA0fB9sAAAAAAQAAAIAAAAAECklua1BvaW50VjECA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NPQfdAAAAAAEAAABAAAAABApJbmtQb2ludFYxAgAAAAmIBAAACYkEAAAJigQAAAmLBAAACYwEAAAJjQQAAAmOBAAACY8EAAAJkAQAAAmRBAAACZIEAAAJkwQAAAmUBAAACZUEAAAJlgQAAAmXBAAACZgEAAAJmQQAAAmaBAAACZsEAAAJnAQAAAmdBAAACZ4EAAAJnwQAAAmgBAAACaEEAAAJogQAAAmjBAAACaQEAAAJpQQAAAmmBAAACacEAAAJqAQAAAmpBAAADR4H3wAAAAABAAAAIAAAAAQKSW5rUG9pbnRWMQIAAAAJqgQAAAmrBAAACawEAAAJrQQAAAmuBAAACa8EAAAJsAQAAAmxBAAACbIEAAAJswQAAAm0BAAACbUEAAAJtgQAAAm3BAAACbgEAAAJuQQAAAm6BAAACbsEAAAJvAQAAAm9BAAACb4EAAAJvwQAAAnABAAACcEEAAAJwgQAAAnDBAAADQYH4QAAAAABAAAAgAAAAAQKSW5rUG9pbnRWMQIA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0oB+MAAAAAAQAAACAAAAAECklua1BvaW50VjECAAAACRwFAAAJHQUAAAkeBQAACR8FAAAJIAUAAAkhBQAACSIFAAAJIwUAAAkkBQAACSUFAAAJJgUAAAknBQAACSgFAAAJKQUAAAkqBQAACSsFAAAJLAUAAAktBQAACS4FAAAJLwUAAAkwBQAACTEFAAAJMgUAAAkzBQAACTQFAAAJNQUAAAk2BQAACTcFAAANBAflAAAAAAEAAABAAAAABApJbmtQb2ludFYxAgAAAAk4BQAACTkFAAAJOgUAAAk7BQAACTwFAAAJPQUAAAk+BQAACT8FAAAJQAUAAAlBBQAACUIFAAAJQwUAAAlEBQAACUUFAAAJRgUAAAlHBQAACUgFAAAJSQUAAAlKBQAACUsFAAAJTAUAAAlNBQAACU4FAAAJTwUAAAlQBQAACVEFAAAJUgUAAAlTBQAACVQFAAAJVQUAAAlWBQAACVcFAAAJWAUAAAlZBQAACVoFAAANHQfnAAAAAAEAAAAQAAAABApJbmtQb2ludFYxAgAAAAlbBQAACVwFAAAJXQUAAAleBQAACV8FAAAJYAUAAAlhBQAACWIFAAAJYwUAAAlkBQAACWUFAAAJZgUAAAlnBQAACWgFAAANAgfpAAAAAAEAAAAQAAAABApJbmtQb2ludFYxAgAAAAlpBQAACWoFAAAJawUAAAlsBQAACW0FAAAJbgUAAAlvBQAACXAFAAAJcQUAAAlyBQAACXMFAAAJdAUAAA0EB+sAAAAAAQAAACAAAAAECklua1BvaW50VjECAAAACXUFAAAJdgUAAAl3BQAACXgFAAAJeQUAAAl6BQAACXsFAAAJfAUAAAl9BQAACX4FAAAJfwUAAAmABQAACYEFAAAJggUAAAmDBQAACYQFAAAJhQUAAAmGBQAACYcFAAANDQftAAAAAAEAAABAAAAABApJbmtQb2ludFYxAgAAAAmIBQAACYkFAAAJigUAAAmLBQAACYwFAAAJjQUAAAmOBQAACY8FAAAJkAUAAAmRBQAACZIFAAAJkwUAAAmUBQAACZUFAAAJlgUAAAmXBQAACZgFAAAJmQUAAAmaBQAACZsFAAAJnAUAAAmdBQAACZ4FAAAJnwUAAAmgBQAACaEFAAAJogUAAAmjBQAACaQFAAAJpQUAAAmmBQAACacFAAAJqAUAAAmpBQAACaoFAAAJqwUAAAmsBQAADRsH7wAAAAABAAAAgAAAAAQKSW5rUG9pbnRWMQIA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NKQfxAAAAAAEAAABAAAAABApJbmtQb2ludFYxAgAAAAkEBgAACQUGAAAJBgYAAAkHBgAACQgGAAAJCQYAAAkKBgAACQsGAAAJDAYAAAkNBgAACQ4GAAAJDwYAAAkQBgAACREGAAAJEgYAAAkTBgAACRQGAAAJFQYAAAkWBgAACRcGAAAJGAYAAAkZBgAACRoGAAAJGwYAAAkcBgAACR0GAAAJHgYAAAkfBgAACSAGAAAJIQYAAAkiBgAACSMGAAAJJAYAAAklBgAACSYGAAAJJwYAAAkoBgAACSkGAAAJKgYAAAkrBgAACSwGAAANFwfzAAAAAAEAAAAgAAAABApJbmtQb2ludFYxAgAAAAktBgAACS4GAAAJLwYAAAkwBgAACTEGAAAJMgYAAAkzBgAACTQGAAAJNQYAAAk2BgAACTcGAAAJOAYAAAk5BgAACToGAAAJOwYAAAk8BgAACT0GAAAJPgYAAAk/BgAACUAGAAAJQQYAAAlCBgAACUMGAAAJRAYAAAlFBgAACUYGAAAJRwYAAAlIBgAACUkGAAAJSgYAAAlLBgAACgf1AAAAAAEAAAAgAAAABApJbmtQb2ludFYxAgAAAAlMBgAACU0GAAAJTgYAAAlPBgAACVAGAAAJUQYAAAlSBgAACVMGAAAJVAYAAAlVBgAACVYGAAAJVwYAAAlYBgAACVkGAAAJWgYAAAlbBgAACVwGAAAJXQYAAAleBgAACV8GAAAJYAYAAAlhBgAACWIGAAAJYwYAAAlkBgAACWUGAAANBgf3AAAAAAEAAACAAAAABApJbmtQb2ludFYxAgA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mWBgAACZcGAAAJmAYAAAmZBgAACZoGAAAJmwYAAAmcBgAACZ0GAAAJngYAAAmfBgAACaAGAAAJoQYAAAmiBgAACaMGAAAJpAYAAAmlBgAACaYGAAAJpwYAAAmoBgAACakGAAAJqgYAAAmrBgAACawGAAAJrQYAAAmuBgAACa8GAAAJsAYAAAmxBgAACbIGAAAJswYAAAm0BgAACbUGAAAJtgYAAAm3BgAACbgGAAANLQf5AAAAAAEAAABAAAAABApJbmtQb2ludFYxAgA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DQwH+wAAAAABAAAAIAAAAAQKSW5rUG9pbnRWMQIAAAAJ7QYAAAnuBgAACe8GAAAJ8AYAAAnxBgAACfIGAAAJ8wYAAAn0BgAACfUGAAAJ9gYAAAn3BgAACfgGAAAJ+QYAAAn6BgAACfsGAAAJ/AYAAAn9BgAACf4GAAAJ/wYAAAkABwAACQEHAAAJAgcAAAkDBwAADQkH/QAAAAABAAAAIAAAAAQKSW5rUG9pbnRWMQIAAAAJBAcAAAkFBwAACQYHAAAJBwcAAAkIBwAACQkHAAAJCgcAAAkLBwAACQwHAAAJDQcAAAkOBwAACQ8HAAAJEAcAAAkRBwAACRIHAAAJEwcAAAkUBwAACRUHAAAJFgcAAAkXBwAACRgHAAAJGQcAAAkaBwAACRsHAAAJHAcAAAkdBwAACR4HAAANBQf/AAAAAAEAAAAgAAAABApJbmtQb2ludFYxAgAAAAkfBwAACSAHAAAJIQcAAAkiBwAACSMHAAAJJAcAAAklBwAACSYHAAAJJwcAAAkoBwAACSkHAAAJKgcAAAkrBwAACSwHAAAJLQcAAAkuBwAACS8HAAAJMAcAAAkxBwAACTIHAAANDAUAAQAACklua1BvaW50VjEEAAAAAVgBWQ5QcmVzc3VyZUZhY3RvcglUaW1lU3RhbXAAAAAABgYLEAIAAAB3KnAxOYbqPwBXqnR5JKM/AAAAPwAAAAAAAAAAAQEBAAAAAQAAqcahjkNw6j+g0ZkGm6alPwAAAD8gAAAAAAAAAAECAQAAAAEAAKnGoY5DcOo/oNGZBpumpT8AAAA/IAAAAAAAAAABAwEAAAABAACpxqGOQ3DqP6DRmQabpqU/AAAAPyAAAAAAAAAAAQQBAAAAAQAAZrhfdyBt6j+QXPmP3VqtPwAAAD8/AAAAAAAAAAEFAQAAAAEAAH0Syyksbuo/sLynCxl4sD8AAAA/PwAAAAAAAAABBgEAAAABAACpxqGOQ3DqP5gi+ZH2/bE/AAAAPz8AAAAAAAAAAQcBAAAAAQAA1Xp481py6j9obblE9lWzPwAAAD9OAAAAAAAAAAEIAQAAAAEAAC3jJb2Jduo/uCqxDQeXtD8AAAA/XgAAAAAAAAABCQEAAAABAACbpT45xHvqP3g/TxlLk7U/AAAAP14AAAAAAAAAAQoBAAAAAQAANhwuGhaD6j8wVO0kj4+2PwAAAD9uAAAAAAAAAAELAQAAAAEAABGhXxKLjeo/ePZTGsKitz8AAAA/bgAAAAAAAAABDAEAAAABAAAZ2mdvF5rqPzgL8iUGn7g/AAAAP40AAAAAAAAAAQ0BAAAAAQAAC7kEGpil6j/Yzty2sBG5PwAAAD+NAAAAAAAAAAEOAQAAAAEAAP2XocQYseo/cJLHR1uEuT8AAAA/jQAAAAAAAAABDwEAAAABAADDwmcKgrrqPwA7IQUoybk/AAAAP6wAAAAAAAAAARABAAAAAQAAc5PCnd/C6j8YcUOs4yS6PwAAAD+sAAAAAAAAAAERAQAAAAEAADq+iONIzOo/qBmdabBpuj8AAAA/rAAAAAAAAAABEgEAAAABAAD/6E4pstXqP7g0Lj2Ol7o/AAAAP8sAAAAAAAAAARMBAAAAAQAAmV8+CgTd6j+oGZ1psGm6PwAAAD/LAAAAAAAAAAEUAQAAAAEAADPWLetV5Oo/GHFDrOMkuj8AAAA/ywAAAAAAAAABFQEAAAABAAAPW1/jyu7qPxBWstgF97k/AAAAP9sAAAAAAAAAARYBAAAAAQAAvyu6dij36j8AIJAxSpu5PwAAAD/bAAAAAAAAAAEXAQAAAAEAAENIPqVu/eo/YFyloJ8ouT8AAAA/+gAAAAAAAAABGAEAAAABAAAgzW+d4wfrP7h9KTwXiLg/AAAAP/oAAAAAAAAAARkBAAAAAQAApOnzyykO6z/4aIsw04u3PwAAAD8KAQAAAAAAAAEaAQAAAAEAACgGePpvFOs/yPxG4lvUtj8AAAA/CgEAAAAAAAABGwEAAAABAACsIvwothrrP5B1ccAG77U/AAAAPxoBAAAAAAAAARwBAAAAAQAA7jA+QNkd6z/ge2SIoCC1PwAAAD8aAQAAAAAAAAEdAQAAAAEAABrlFKXwH+s/KIJXUDpStD8AAAA/OQEAAAAAAAABHgEAAAABAAByTcJuHyTrP/D6gS7lbLM/AAAAPzkBAAAAAAAAAR8BAAAAAQAAh6ctISsl6z8w5uMioXCyPwAAAD85AQAAAAAAAAEgAQAAAAEAAIenLSErJes/+F4OAUyLsT8AAAA/WAEAAAAAAAABIQEAAAABAACeAZnTNibrP0BlAcnlvLA/AAAAP1gBAAAAAAAAASIBAAAAAQAA4A/b6lkp6z8g1+gh/9yvPwAAAD9YAQAAAAAAAAEjAQAAAAEAAOAP2+pZKes/0BnxWO6brj8AAAA/dwEAAAAAAAABJAEAAAABAADKtW84TijrP3Am1+gh/6w/AAAAP3cBAAAAAAAAASUBAAAAAQAAyrVvOE4o6z/wMr14VWKrPwAAAD93AQAAAAAAAAEmAQAAAAEAALNbBIZCJ+s/oFo03GbzqT8AAAA/hwEAAAAAAAABJwEAAAABAACeAZnTNibrP2CdPBNWsqg/AAAAP4cBAAAAAAAAASgBAAAAAQAAXPNWvBMj6z8Q+9UdI5+nPwAAAD+mAQAAAAAAAAEpAQAAAAEAADA/gFf8IOs/sAe8rVYCpj8AAAA/pgEAAAAAAAABKgEAAAABAADY1tKNzRzrP1AvMxFok6Q/AAAAP6YBAAAAAAAAASsBAAAAAQAAf24lxJ4Y6z8AjcwbNYCjPwAAAD/FAQAAAAAAAAEsAQAAAAEAAD1g46x7Fes/0AX3+d+aoj8AAAA/xQEAAAAAAAABLQEAAAABAAD8UaGVWBLrP7C0Q39GEaI/AAAAP8UBAAAAAAAAAS4BAAAAAQAAukNffjUP6z+gfiHYirWhPwAAAD/VAQAAAAAAAAEvAQAAAAEAAHg1HWcSDOs/cC1uXfEroT8AAAA/5QEAAAAAAAABMAEAAAABAAD0GJk4zAXrPzCLB2i+GKA/AAAAP+UBAAAAAAAAATEBAAAAAQAAb/wUCob/6j8gdKjaSR6fPwAAAD/lAQAAAAAAAAEyAQAAAAEAANaFJSk0+Oo/ANJB5RYLnj8AAAA/9AEAAAAAAAABMwEAAAABAABnwwyt+fLqP2D5uEgonJw/AAAAPxQCAAAAAAAAATQBAAAAAQAA5KaIfrPs6j8gV1JT9YibPwAAAD8UAgAAAAAAAAE1AQAAAAEAADPWLetV5Oo/AOsNBX7Rmj8AAAA/FAIAAAAAAAABNgEAAAABAACZXz4KBN3qPwC1613CdZo/AAAAPzMCAAAAAAAAATcBAAAAAQAA/+hOKbLV6j/Afsm2BhqaPwAAAD8zAgAAAAAAAAE4AQAAAAEAAGVyX0hgzuo/ALXrXcJ1mj8AAAA/MwIAAAAAAAABOQEAAAABAADhVdsZGsjqP8BIpw9Lvpk/AAAAP0ICAAAAAAAAAToBAAAAAQAAMoWAhry/6j/Afsm2BhqaPwAAAD9CAgAAAAAAAAE7AQAAAAEAAJgOkaVquOo/wH7JtgYamj8AAAA/YgIAAAAAAAABPAEAAAABAAD9l6HEGLHqPyBXUlP1iJs/AAAAP2ICAAAAAAAAAT0BAAAAAQAAC7kEGpil6j8gPoYzjsKePwAAAD9xAgAAAAAAAAE+AQAAAAEAAAKA/LwLmeo/kEj/MM9ZoT8AAAA/cQIAAAAAAAABPwEAAAABAADPkh37Z4rqPwCNzBs1gKM/AAAAP4ECAAAAAAAAAUABAAAAAQAAhUvThrh66j+QtggzvXilPwAAAD+BAgAAAAAAAAFBAQAAAAEAAIVL04a4euo/kLYIM714pT8AAAA/oAIAAAAAAAABQgEAAAABAACFS9OGuHrqP5C2CDO9eKU/AAAAP6ACAAAAAAAAAUMBAAAAAQAAhUvThrh66j+QtggzvXilPwAAAD+gAgAAAAAAAAFEAQAAAAEAAEavRXW6Lew/AG6Kjj/5cD8AAAA/AAAAAAAAAAABRQEAAAABAABGr0V1ui3sPwBuio4/+XA/AAAAPw8AAAAAAAAAAUYBAAAAAQAARq9Fdbot7D8AboqOP/lwPwAAAD8PAAAAAAAAAAFHAQAAAAEAAEavRXW6Lew/AG6Kjj/5cD8AAAA/HwAAAAAAAAABSAEAAAABAABGr0V1ui3sPwBuio4/+XA/AAAAPx8AAAAAAAAAAUkBAAAAAQAA0bMknPMb7D/A+YurFPSDPwAAAD8+AAAAAAAAAAFKAQAAAAEAADg9NbuhFOw/AFuvHc+viT8AAAA/PgAAAAAAAAABSwEAAAABAACGbNonRAzsP6AAUL33yJA/AAAAPz4AAAAAAAAAAUwBAAAAAQAA7fXqRvIE7D9gHaZETF6UPwAAAD9OAAAAAAAAAAFNAQAAAAEAAFN/+2Wg/es/AOsNBX7Rmj8AAAA/TgAAAAAAAAABTgEAAAABAACirqDSQvXrP3D3S7Y10KA/AAAAP20AAAAAAAAAAU8BAAAAAQAA891FP+Xs6z9wgOaLAR2lPwAAAD99AAAAAAAAAAFQAQAAAAEAAFhnVl6T5es/oD+jCInFqT8AAAA/fQAAAAAAAAABUQEAAAABAADUStIvTd/rP+BPEwCq964/AAAAP30AAAAAAAAAAVIBAAAAAQAAfOIkZh7b6z+IB2i+GNCxPwAAAD+MAAAAAAAAAAFTAQAAAAEAAGaIubMS2us/mPSOZks7tD8AAAA/jAAAAAAAAAABVAEAAAABAACplvvKNd3rP8DhtQ5+prY/AAAAP6sAAAAAAAAAAVUBAAAAAQAAFVkUR3Di6z/Yzty2sBG5PwAAAD+rAAAAAAAAAAFWAQAAAAEAAG/BwRCf5us/4KByiwVPuz8AAAA/qwAAAAAAAAABVwEAAAABAAAekhyk/O7rP+A85rieML0/AAAAP8sAAAAAAAAAAVgBAAAAAQAAuQgMhU726z+YUYTE4iy+PwAAAD/LAAAAAAAAAAFZAQAAAAEAAGnZZhis/us/KPrdga9xvj8AAAA/ywAAAAAAAAABWgEAAAABAACGbNonRAzsP4AbYh0n0b0/AAAAP9oAAAAAAAAAAVsBAAAAAQAAayoUfUUj7D+Ymn/Dax28PwAAAD/aAAAAAAAAAAFcAQAAAAEAAGsqFH1FI+w/mJp/w2sdvD8AAAA/+gAAAAAAAAABXQEAAAABAABrKhR9RSPsP5iaf8NrHbw/AAAAP/oAAAAAAAAAAV4BAAAAAQAAayoUfUUj7D+Ymn/Dax28PwAAAD/6AAAAAAAAAAFfAQAAAAEAAG/MbkZ4bOw/UC8zEWiTpD8AAAA/AAAAAAAAAAABYAEAAAABAABvzG5GeGzsP1AvMxFok6Q/AAAAPx8AAAAAAAAAAWEBAAAAAQAAb8xuRnhs7D9QLzMRaJOkPwAAAD8fAAAAAAAAAAFiAQAAAAEAABF8ZoRWgOw/cJt3X99KpT8AAAA/HwAAAAAAAAABYwEAAAABAAAn1tE2YoHsP7AHvK1WAqY/AAAAPy8AAAAAAAAAAWQBAAAAAQAAPDA96W2C7D/QWG8o8IumPwAAAD8vAAAAAAAAAAFlAQAAAAEAAFSKqJt5g+w/EPvVHSOfpz8AAAA/TgAAAAAAAAABZgEAAAABAAB/Pn8AkYXsP2CdPBNWsqg/AAAAP04AAAAAAAAAAWcBAAAAAQAAwEzBF7SI7D/Qxngq3qqqPwAAAD9eAAAAAAAAAAFoAQAAAAEAAERpRUb6juw/UNUjboh1rD8AAAA/XgAAAAAAAAABaQEAAAABAABxHRyrEZHsP9AZ8Vjum64/AAAAP24AAAAAAAAAAWoBAAAAAQAA3t80J0yW7D+wvKcLGXiwPwAAAD9uAAAAAAAAAAFrAQAAAAEAACHudj5vmew/gOzW6jqisT8AAAA/fQAAAAAAAAABbAEAAAABAAB6ViQInp3sP2BSKHEYKLM/AAAAP40AAAAAAAAAAW0BAAAAAQAAvGRmH8Gg7D9Q0wrL09u0PwAAAD+NAAAAAAAAAAFuAQAAAAEAAP5yqDbko+w/MDlcUbFhtj8AAAA/rAAAAAAAAAABbwEAAAABAABBgepNB6fsP4gsdsF9/rc/AAAAP6wAAAAAAAAAAXABAAAAAQAAl+mXFzar7D9gXKWgnyi5PwAAAD+sAAAAAAAAAAFxAQAAAAEAANr32S5Zruw/oP4LltI7uj8AAAA/vAAAAAAAAAABcgEAAAABAAAcBhxGfLHsP0j4GM44Crs/AAAAP7wAAAAAAAAAAXMBAAAAAQAAR7ryqpOz7D8I15Qywaq7PwAAAD/bAAAAAAAAAAF0AQAAAAEAAHRuyQ+rtew/CPIlBp/Yuz8AAAA/2wAAAAAAAAABdQEAAAABAABeFF5dn7TsPwjyJQaf2Ls/AAAAP9sAAAAAAAAAAXYBAAAAAQAAicg0wra27D8I8iUGn9i7PwAAAD/bAAAAAAAAAAF3AQAAAAEAALV8CyfOuOw/uDQuPY6Xuj8AAAA/+gAAAAAAAAABeAEAAAABAADL1nbZ2bnsP2h3NnR9Vrk/AAAAP/oAAAAAAAAAAXkBAAAAAQAADeW48Py87D/4gxwEsbm3PwAAAD8ZAQAAAAAAAAF6AQAAAAEAADmZj1UUv+w/COio1hfYtT8AAAA/GQEAAAAAAAABewEAAAABAAA5mY9VFL/sP5jZ/ZJtDbQ/AAAAPxkBAAAAAAAAAXwBAAAAAQAAZ01muivB7D8YsMF75RSyPwAAAD85AQAAAAAAAAF9AQAAAAEAAL61E4Raxew/oIaFZF0csD8AAAA/OQEAAAAAAAABfgEAAAABAAAWHsFNicnsPzCfAcfMGaw/AAAAPzkBAAAAAAAAAX8BAAAAAQAAbYZuF7jN7D8wTImYvCioPwAAAD9YAQAAAAAAAAGAAQAAAAEAAB5XyaoV1uw/IN5/ls4JpD8AAAA/WAEAAAAAAAABgQEAAAABAAC3zbiLZ93sP1DBKQ96dKA/AAAAP1gBAAAAAAAAAYIBAAAAAQAAffh+0dDm7D/ASKcPS76ZPwAAAD9oAQAAAAAAAAGDAQAAAAEAAAEVAwAX7ew/oFPI6we6lD8AAAA/aAEAAAAAAAABhAEAAAABAACFMYcuXfPsP8BslAtvgJE/AAAAP4cBAAAAAAAAAYUBAAAAAQAAyD/JRYD27D/AbJQLb4CRPwAAAD+HAQAAAAAAAAGGAQAAAAEAAApOC12j+ew/oFPI6we6lD8AAAA/hwEAAAAAAAABhwEAAAABAAAfqHYPr/rsPyDOt30pPJc/AAAAP6YBAAAAAAAAAYgBAAAAAQAAH6h2D6/67D8gzrd9KTyXPwAAAD+mAQAAAAAAAAGJAQAAAAEAAB+odg+v+uw/IM63fSk8lz8AAAA/pgEAAAAAAAABigEAAAABAAAfqHYPr/rsPyDOt30pPJc/AAAAP6YBAAAAAAAAAYsBAAAAAQAAF3ob6Ptz7T8gITCsOS2bPwAAAD8AAAAAAAAAAAGMAQAAAAEAABd6G+j7c+0/ICEwrDktmz8AAAA/EAAAAAAAAAABjQEAAAABAAAwJTT/oJntPzAx+MTe+qc/AAAAPxAAAAAAAAAAAY4BAAAAAQAAvXrAinOs7T+ghoVkXRywPwAAAD8vAAAAAAAAAAGPAQAAAAEAAMSzyOf/uO0/+BUTAsOasz8AAAA/LwAAAAAAAAABkAEAAAABAABgKrjIUcDtP4gR5e2f0Lc/AAAAPy8AAAAAAAAAAZEBAAAAAQAAHRx2sS697T8gKEitWjS8PwAAAD9OAAAAAAAAAAGSAQAAAAEAAL16wIpzrO0/kD3gbbUSwD8AAAA/TgAAAAAAAAABkwEAAAABAADvFvLnfZbtP3i+wsdwxsE/AAAAP04AAAAAAAAAAZQBAAAAAQAAClm4knx/7T+g+MCstG7DPwAAAD9eAAAAAAAAAAGVAQAAAAEAAApZuJJ8f+0/oPjArLRuwz8AAAA/XgAAAAAAAAABlgEAAAABAAAKWbiSfH/tP6D4wKy0bsM/AAAAP14AAAAAAAAAAZcBAAAAAQAAClm4knx/7T+g+MCstG7DPwAAAD99AAAAAAAAAAGYAQAAAAEAAEyBRgL7Ces/rpCsiwM20D8AAAA/AAAAAAAAAAABmQEAAAABAABMgUYC+wnrP66QrIsDNtA/AAAAPw8AAAAAAAAAAZoBAAAAAQAATIFGAvsJ6z+ukKyLAzbQPwAAAD8PAAAAAAAAAAGbAQAAAAEAAEyBRgL7Ces/rpCsiwM20D8AAAA/LwAAAAAAAAABnAEAAAABAABMgUYC+wnrP66QrIsDNtA/AAAAPy8AAAAAAAAAAZ0BAAAAAQAA7jA+QNkd6z/8FooR5e3PPwAAAD8vAAAAAAAAAAGeAQAAAAEAAHJNwm4fJOs/bG4wVBipzz8AAAA/TgAAAAAAAAABnwEAAAABAACzWwSGQifrP1xTn4A6e88/AAAAP04AAAAAAAAAAaABAAAAAQAA4A/b6lkp6z9cOA6tXE3PPwAAAD9OAAAAAAAAAAGhAQAAAAEAAPZpRp1lKus/jNaYZAcUzz8AAAA/bQAAAAAAAAABogEAAAABAABO0vNmlC7rP7x0Ixyy2s4/AAAAP20AAAAAAAAAAaMBAAAAAQAApTqhMMMy6z/sEq7TXKHOPwAAAD9tAAAAAAAAAAGkAQAAAAEAAP6iTvrxNus/JLE4iwdozj8AAAA/jAAAAAAAAAABpQEAAAABAABAsZARFTrrP5QI3806I84/AAAAP4wAAAAAAAAAAaYBAAAAAQAAbGVndiw86z9EGaGb9tLNPwAAAD+MAAAAAAAAAAGnAQAAAAEAAK5zqY1PP+s/5CljabKCzT8AAAA/nAAAAAAAAAABqAEAAAABAADwgeukckLrP0RmeNgHEM0/AAAAP5wAAAAAAAAAAakBAAAAAQAA8IHrpHJC6z+soo1HXZ3MPwAAAD+sAAAAAAAAAAGqAQAAAAEAABw2wgmKROs/DN+itrIqzD8AAAA/uwAAAAAAAAABqwEAAAABAAAcNsIJikTrP/yogA/3zss/AAAAP7sAAAAAAAAAAawBAAAAAQAAMpAtvJVF6z8kLHrzw2fLPwAAAD/aAAAAAAAAAAGtAQAAAAEAAAbcVld+Q+s/vCGr7aHpyj8AAAA/2gAAAAAAAAABrgEAAAABAADZJ4DyZkHrP1wX3Od/a8o/AAAAP9oAAAAAAAAAAa8BAAAAAQAAgr/SKDg96z8EDQ3iXe3JPwAAAD/6AAAAAAAAAAGwAQAAAAEAAClXJV8JOes/ZEkiUbN6yT8AAAA/+gAAAAAAAAABsQEAAAABAAClOqEwwzLrPwQ/U0uR/Mg/AAAAP/oAAAAAAAAAAbIBAAAAAQAAIh4dAn0s6z8swkwvXpXIPwAAAD8JAQAAAAAAAAGzAQAAAAEAAJ4BmdM2Jus/lP5hnrMiyD8AAAA/CQEAAAAAAAABtAEAAAABAADuMD5A2R3rPzwPJGxv0sc/AAAAPykBAAAAAAAAAbUBAAAAAQAAPWDjrHsV6z+sZsquoo3HPwAAAD8pAQAAAAAAAAG2AQAAAAEAAHg1HWcSDOs/HL5w8dVIxz8AAAA/KQEAAAAAAAABtwEAAAABAACcsOtunQHrP0xc+6iAD8c/AAAAP0gBAAAAAAAAAbgBAAAAAQAAqdFOxBz26j/8h05KGu3GPwAAAD9IAQAAAAAAAAG5AQAAAAEAAOSmiH6z7Oo/vLOh67PKxj8AAAA/SAEAAAAAAAABugEAAAABAADFExVvG9/qPzQm2QHFs8Y/AAAAP2cBAAAAAAAAAbsBAAAAAQAA1DR4xJrT6j/0bL12PL/GPwAAAD9nAQAAAAAAAAG8AQAAAAEAAPevRswlyeo//IdOShrtxj8AAAA/ZwEAAAAAAAABvQEAAAABAABdOVfr08HqP0xc+6iAD8c/AAAAP3cBAAAAAAAAAb4BAAAAAQAA73Y+b5m86j8cvnDx1UjHPwAAAD93AQAAAAAAAAG/AQAAAAEAAGtaukBTtuo/rGbKrqKNxz8AAAA/lgEAAAAAAAABwAEAAAABAAAU8gx3JLLqPzwPJGxv0sc/AAAAP5YBAAAAAAAAAcEBAAAAAQAAeXsdltKq6j8UjCqIojnIPwAAAD+mAQAAAAAAAAHCAQAAAAEAACETcMyjpuo/bHtouuaJyD8AAAA/pgEAAAAAAAABwwEAAAABAADgBC61gKPqP3yximGi5cg/AAAAP7UBAAAAAAAAAcQBAAAAAQAAyarCAnWi6j/ku1lnxGPJPwAAAD+1AQAAAAAAAAHFAQAAAAEAAMmqwgJ1ouo/fH9E+G7WyT8AAAA/1AEAAAAAAAABxgEAAAABAAALuQQamKXqPxxDL4kZSco/AAAAP9QBAAAAAAAAAccBAAAAAQAATcdGMbuo6j88lOIDs9LKPwAAAD/UAQAAAAAAAAHIAQAAAAEAAKQv9PrprOo/XOWVfkxcyz8AAAA/9AEAAAAAAAAByQEAAAABAADnPTYSDbDqP/yogA/3zss/AAAAP/QBAAAAAAAAAcoBAAAAAQAAP6bj2zu06j+UbGugoUHMPwAAAD/0AQAAAAAAAAHLAQAAAAEAAGtaukBTtuo/LDBWMUy0zD8AAAA/AwIAAAAAAAABzAEAAAABAADDwmcKgrrqP5Q6JTduMs0/AAAAPwMCAAAAAAAAAc0BAAAAAQAAR9/rOMjA6j80/g/IGKXNPwAAAD8yAgAAAAAAAAHOAQAAAAEAALahBLUCxuo/1MH6WMMXzj8AAAA/MgIAAAAAAAABzwEAAAABAABlcl9IYM7qP2RqVBaQXM4/AAAAPzICAAAAAAAAAdABAAAAAQAA6Y7jdqbU6j/sEq7TXKHOPwAAAD9RAgAAAAAAAAHRAQAAAAEAAIMF01f42+o/fLsHkSnmzj8AAAA/UQIAAAAAAAAB0gEAAAABAAAHIleGPuLqPwRJ0HoY/c4/AAAAP1ECAAAAAAAAAdMBAAAAAQAAdeRvAnnn6j+M1phkBxTPPwAAAD9wAgAAAAAAAAHUAQAAAAEAAOSmiH6z7Oo/DGRhTvYqzz8AAAA/cAIAAAAAAAAB1QEAAAABAABnwwyt+fLqP5zxKTjlQc8/AAAAP3ACAAAAAAAAAdYBAAAAAQAAvyu6dij36j/cxdaWS2TPPwAAAD+AAgAAAAAAAAHXAQAAAAEAAFmiqVd6/uo/3MXWlktkzz8AAAA/gAIAAAAAAAAB2AEAAAABAADIZMLTtAPrPxx/8iHUWM8/AAAAP58CAAAAAAAAAdkBAAAAAQAACnME69cG6z9cOA6tXE3PPwAAAD+fAgAAAAAAAAHaAQAAAAEAAHg1HWcSDOs/XDgOrVxNzz8AAAA/nwIAAAAAAAAB2wEAAAABAAC6Q19+NQ/rPwxkYU72Ks8/AAAAP74CAAAAAAAAAdwBAAAAAQAA5fc140wR6z8MZGFO9irPPwAAAD++AgAAAAAAAAHdAQAAAAEAABGsDEhkE+s/TB192X4fzz8AAAA/vgIAAAAAAAAB3gEAAAABAAA9YOOsexXrP8yPtO+PCM8/AAAAP90CAAAAAAAAAd8BAAAAAQAAVLpOX4cW6z8ESdB6GP3OPwAAAD/dAgAAAAAAAAHgAQAAAAEAAH9uJcSeGOs/fLsHkSnmzj8AAAA/3QIAAAAAAAAB4QEAAAABAACVyJB2qhnrPwRJ0HoY/c4/AAAAP90CAAAAAAAAAeIBAAAAAQAAwnxn28Eb6z9EAuwFofHOPwAAAD/dAgAAAAAAAAHjAQAAAAEAAO4wPkDZHes/fLsHkSnmzj8AAAA/7QIAAAAAAAAB5AEAAAABAADuMD5A2R3rPzTnWjLDw84/AAAAP+0CAAAAAAAAAeUBAAAAAQAAA4up8uQe6z8051oyw8POPwAAAD/tAgAAAAAAAAHmAQAAAAEAAAOLqfLkHus/NOdaMsPDzj8AAAA/7QIAAAAAAAAB5wEAAAABAAADi6ny5B7rPzTnWjLDw84/AAAAPwwDAAAAAAAAAegBAAAAAQAAA4up8uQe6z8051oyw8POPwAAAD8MAwAAAAAAAAHpAQAAAAEAAAOLqfLkHus/NOdaMsPDzj8AAAA/DAMAAAAAAAAB6gEAAAABAAADi6ny5B7rPzTnWjLDw84/AAAAPwwDAAAAAAAAAesBAAAAAQAAA4up8uQe6z8051oyw8POPwAAAD8cAwAAAAAAAAHsAQAAAAEAAAOLqfLkHus/NOdaMsPDzj8AAAA/HAMAAAAAAAAB7QEAAAABAAByTcJuHyTrP4QflGOQBM0/AAAAP2oDAAAAAAAAAe4BAAAAAQAAA4up8uQe6z8kFcVdbobMPwAAAD9qAwAAAAAAAAHvAQAAAAEAAAOLqfLkHus/JBXFXW6GzD8AAAA/egMAAAAAAAAB8AEAAAABAAADi6ny5B7rPyQVxV1uhsw/AAAAP3oDAAAAAAAAAfEBAAAAAQAAA4up8uQe6z8kFcVdbobMPwAAAD+ZAwAAAAAAAAHyAQAAAAEAACpi0pTivus/pCoHFuh9wj8AAAA/AAAAAAAAAAAB8wEAAAABAAAqYtKU4r7rP6QqBxbofcI/AAAAPx8AAAAAAAAAAfQBAAAAAQAAKmLSlOK+6z+kKgcW6H3CPwAAAD8fAAAAAAAAAAH1AQAAAAEAACpi0pTivus/pCoHFuh9wj8AAAA/HwAAAAAAAAAB9gEAAAABAAAqYtKU4r7rP6QqBxbofcI/AAAAPz4AAAAAAAAAAfcBAAAAAQAARqSYP+Gn6z88vKs9X+HDPwAAAD8+AAAAAAAAAAH4AQAAAAEAAK0tqV6PoOs/pMZ6Q4FfxD8AAAA/PgAAAAAAAAAB+QEAAAABAAApESUwSZrrP0CKZdQr0sQ/AAAAP04AAAAAAAAAAfoBAAAAAQAApPSgAQOU6z8cIv3DPGfFPwAAAD9OAAAAAAAAAAH7AQAAAAEAAAp+sSCxjOs/VI5BErQexj8AAAA/XQAAAAAAAAAB/AEAAAABAACcu5ikdofrP/yHTkoa7cY/AAAAP20AAAAAAAAAAf0BAAAAAQAAWq1WjVOE6z90yD/398bHPwAAAD9tAAAAAAAAAAH+AQAAAAEAAFqtVo1ThOs/pDSERW9+yD8AAAA/jAAAAAAAAAAB/wEAAAABAAAt+X8oPILrPxx1dfJMWMk/AAAAP4wAAAAAAAAAAQACAAAAAQAAA0WpwySA6z/MboIqsybKPwAAAD+MAAAAAAAAAAEBAgAAAAEAAMA2Z6wBfes/lIMgNvciyz8AAAA/qwAAAAAAAAABAgIAAAABAAADRanDJIDrP0yYvkE7H8w/AAAAP6sAAAAAAAAAAQMCAAAAAQAAWq1WjVOE6z9EZnjYBxDNPwAAAD+rAAAAAAAAAAEEAgAAAAEAAJy7mKR2h+s/BGCFEG7ezT8AAAA/uwAAAAAAAAABBQIAAAABAAAKfrEgsYzrPyzMyV7llc4/AAAAP7sAAAAAAAAAAQYCAAAAAQAApPSgAQOU6z8MZGFO9irPPwAAAD/aAAAAAAAAAAEHAgAAAAEAAFXF+5RgnOs/LLUUyY+0zz8AAAA/2gAAAAAAAAABCAIAAAABAAAa8MHayaXrP0JSqf1pAtA/AAAAP9oAAAAAAAAAAQkCAAAAAQAAysAcbieu6z8qA+ShFB/QPwAAAD/6AAAAAAAAAAEKAgAAAAEAAE/doJxttOs/6knIFowq0D8AAAA/+gAAAAAAAAABCwIAAAABAACmRU5mnLjrP3LXkAB7QdA/AAAAP/oAAAAAAAAAAQwCAAAAAQAA0/kky7O66z9aiMukJV7QPwAAAD8ZAQAAAAAAAAENAgAAAAEAAP+t+y/LvOs/ysbOMr+R0D8AAAA/GQEAAAAAAAABDgIAAAABAAD/rfsvy7zrP8rGzjK/kdA/AAAAPxkBAAAAAAAAAQ8CAAAAAQAA/637L8u86z/Kxs4yv5HQPwAAAD8ZAQAAAAAAAAEQAgAAAAEAAP+t+y/LvOs/ysbOMr+R0D8AAAA/OAEAAAAAAAABEQIAAAABAADlDZBO/xzsP0yYvkE7H8w/AAAAPwAAAAAAAAAAARICAAAAAQAA5Q2QTv8c7D9MmL5BOx/MPwAAAD8PAAAAAAAAAAETAgAAAAEAAOUNkE7/HOw/TJi+QTsfzD8AAAA/DwAAAAAAAAABFAIAAAABAAAwVdrCrizsP6xwR94pjs0/AAAAPx8AAAAAAAAAARUCAAAAAQAAysvJowA07D+UCN/NOiPOPwAAAD8fAAAAAAAAAAEWAgAAAAEAAGZCuYRSO+w/LMzJXuWVzj8AAAA/PgAAAAAAAAABFwIAAAABAACnUPubdT7sP3y7B5Ep5s4/AAAAPz4AAAAAAAAAARgCAAAAAQAA/7ioZaRC7D8MZGFO9irPPwAAAD8+AAAAAAAAAAEZAgAAAAEAABUTFBiwQ+w/HH/yIdRYzz8AAAA/XgAAAAAAAAABGgIAAAABAABWIVYv00bsP5wMuwvDb88/AAAAP14AAAAAAAAAARsCAAAAAQAAViFWL9NG7D+cDLsLw2/PPwAAAD9eAAAAAAAAAAEcAgAAAAEAAFYhVi/TRuw/HH/yIdRYzz8AAAA/XgAAAAAAAAABHQIAAAABAABWIVYv00bsP5zxKTjlQc8/AAAAP14AAAAAAAAAAR4CAAAAAQAAbHvB4d5H7D8MZGFO9irPPwAAAD9eAAAAAAAAAAEfAgAAAAEAAK+JA/kBS+w/fLsHkSnmzj8AAAA/fQAAAAAAAAABIAIAAAABAAAdTBx1PFDsP6Q+AXX2fs4/AAAAP4wAAAAAAAAAASECAAAAAQAAzRx3CJpY7D90tytToZnNPwAAAD+sAAAAAAAAAAEiAgAAAAEAAKqhqAAPY+w/TJi+QTsfzD8AAAA/rAAAAAAAAAABIwIAAAABAACFJtr4g23sP+ykpNFugso/AAAAP6wAAAAAAAAAASQCAAAAAQAAHp3J2dV07D+U56wIXkHJPwAAAD/LAAAAAAAAAAElAgAAAAEAALgTubonfOw/VEVGEysuyD8AAAA/ywAAAAAAAAABJgIAAAABAABUiqibeYPsP4wwqAfnMcc/AAAAP8sAAAAAAAAAAScCAAAAAQAAwEzBF7SI7D/UGwr8ojXGPwAAAD/qAAAAAAAAAAEoAgAAAAEAAC8P2pPujew/XNsYT8VbxT8AAAA/6gAAAAAAAAABKQIAAAABAABcw7D4BZDsP+yaJ6LngcQ/AAAAP+oAAAAAAAAAASoCAAAAAQAAXMOw+AWQ7D/smiei54HEPwAAAD/6AAAAAAAAAAErAgAAAAEAAFzDsPgFkOw/7JonoueBxD8AAAA/+gAAAAAAAAABLAIAAAABAABcw7D4BZDsP+yaJ6LngcQ/AAAAP/oAAAAAAAAAAS0CAAAAAQAAkzyQGCrc6z9s9qkio4nFPwAAAD8AAAAAAAAAAAEuAgAAAAEAAJM8kBgq3Os/bPapIqOJxT8AAAA/EAAAAAAAAAABLwIAAAABAACTPJAYKtzrP2z2qSKjicU/AAAAPxAAAAAAAAAAATACAAAAAQAAkzyQGCrc6z9s9qkio4nFPwAAAD8gAAAAAAAAAAExAgAAAAEAAJM8kBgq3Os/bPapIqOJxT8AAAA/IAAAAAAAAAABMgIAAAABAACTPJAYKtzrP2z2qSKjicU/AAAAPyAAAAAAAAAAATMCAAAAAQAAHpIcpPzu6z8U1SWHKyrGPwAAAD8/AAAAAAAAAAE0AgAAAAEAAHf6yW0r8+s/rJgQGNacxj8AAAA/TwAAAAAAAAABNQIAAAABAAAQcblOffrrPwyj3x34Gsc/AAAAP08AAAAAAAAAATYCAAAAAQAAlY09fcMA7D8s9JKYkaTHPwAAAD9eAAAAAAAAAAE3AgAAAAEAAERemBAhCew/HKe7W4BnyD8AAAA/XgAAAAAAAAABOAIAAAABAADg1IfxchDsP8ygyJPmNck/AAAAP24AAAAAAAAAATkCAAAAAQAAYfELILkW7D+MmtXLTATKPwAAAD99AAAAAAAAAAE6AgAAAAEAANGzJJzzG+w/7L81pUywyj8AAAA/fQAAAAAAAAABOwIAAAABAAAoHNJlIiDsP6S5Qt2yfss/AAAAP40AAAAAAAAAATwCAAAAAQAAgYR/L1Ek7D+UbGugoUHMPwAAAD+NAAAAAAAAAAE9AgAAAAEAAAahA16XKuw/RGZ42AcQzT8AAAA/rAAAAAAAAAABPgIAAAABAACJvYeM3TDsPzT+D8gYpc0/AAAAP6wAAAAAAAAAAT8CAAAAAQAADdoLuyM37D8EYIUQbt7NPwAAAD+8AAAAAAAAAAFAAgAAAAEAAJH2j+lpPew/BHsW5EsMzj8AAAA/vAAAAAAAAAABQQIAAAABAAAVExQYsEPsP7SL2LEHvM0/AAAAP8wAAAAAAAAAAUICAAAAAQAAFRMUGLBD7D+0i9ixB7zNPwAAAD/MAAAAAAAAAAFDAgAAAAEAABUTFBiwQ+w/tIvYsQe8zT8AAAA/zAAAAAAAAAABRAIAAAABAAAVExQYsEPsP7SL2LEHvM0/AAAAP8wAAAAAAAAAAUUCAAAAAQAANwLiwbr77D/MZAX7KybEPwAAAD8AAAAAAAAAAAFGAgAAAAEAADcC4sG6++w/zGQF+ysmxD8AAAA/DwAAAAAAAAABRwIAAAABAAA3AuLBuvvsP8xkBfsrJsQ/AAAAPw8AAAAAAAAAAUgCAAAAAQAANwLiwbr77D/MZAX7KybEPwAAAD8vAAAAAAAAAAFJAgAAAAEAADcC4sG6++w/zGQF+ysmxD8AAAA/LwAAAAAAAAABSgIAAAABAAD7LKgHJAXtP/yeA+BvzsU/AAAAPy8AAAAAAAAAAUsCAAAAAQAA+yyoByQF7T/0bL12PL/GPwAAAD8+AAAAAAAAAAFMAgAAAAEAABKHE7ovBu0/tIFbgoC7xz8AAAA/PgAAAAAAAAABTQIAAAABAAA9O+oeRwjtP7xqpuwq2sg/AAAAP04AAAAAAAAAAU4CAAAAAQAAlqOX6HUM7T9U/EoUoj3KPwAAAD9dAAAAAAAAAAFPAgAAAAEAAMFXbk2NDu0/dBu4JQi4yz8AAAA/XQAAAAAAAAABUAIAAAABAACr/QKbgQ3tP5Q6JTduMs0/AAAAP30AAAAAAAAAAVECAAAAAQAAf0ksNmoL7T8ksTiLB2jOPwAAAD99AAAAAAAAAAFSAgAAAAEAAJajl+h1DO0/zKpFw202zz8AAAA/fQAAAAAAAAABUwIAAAABAAA9O+oeRwjtP2xuMFQYqc8/AAAAP4wAAAAAAAAAAVQCAAAAAQAAJ+F+bDsH7T9sbjBUGKnPPwAAAD+MAAAAAAAAAAFVAgAAAAEAACfhfmw7B+0/bG4wVBipzz8AAAA/jAAAAAAAAAABVgIAAAABAAAn4X5sOwftP2xuMFQYqc8/AAAAP6wAAAAAAAAAAVcCAAAAAQAAJ+F+bDsH7T9sbjBUGKnPPwAAAD+sAAAAAAAAAAFYAgAAAAEAAMb5yBbAV+0/rNTTsJCsyz8AAAA/AAAAAAAAAAABWQIAAAABAADG+cgWwFftP6zU07CQrMs/AAAAPx8AAAAAAAAAAVoCAAAAAQAAxvnIFsBX7T+s1NOwkKzLPwAAAD8fAAAAAAAAAAFbAgAAAAEAAMb5yBbAV+0/rNTTsJCsyz8AAAA/LwAAAAAAAAABXAIAAAABAADG+cgWwFftP6zU07CQrMs/AAAAPy8AAAAAAAAAAV0CAAAAAQAAxvnIFsBX7T+s1NOwkKzLPwAAAD8vAAAAAAAAAAFeAgAAAAEAAGBwuPcRX+0/lFW2CkxgzT8AAAA/PgAAAAAAAAABXwIAAAABAADPMtFzTGTtP1RPw0KyLs4/AAAAP14AAAAAAAAAAWACAAAAAQAAfgMsB6ps7T8ESdB6GP3OPwAAAD9eAAAAAAAAAAFhAgAAAAEAABd6G+j7c+0/bG4wVBipzz8AAAA/XgAAAAAAAAABYgIAAAABAADepOEtZX3tP6J1G7glCNA/AAAAP20AAAAAAAAAAWMCAAAAAQAApM+nc86G7T+KJlZc0CTQPwAAAD99AAAAAAAAAAFkAgAAAAEAAKwIsNBak+0/Zrz/LJ0T0D8AAAA/fQAAAAAAAAABZQIAAAABAAC0Qbgt55/tP/T7+D0HwM8/AAAAP40AAAAAAAAAAWYCAAAAAQAA0tQrPX+t7T8ESdB6GP3OPwAAAD+NAAAAAAAAAAFnAgAAAAEAAAXCCv8ivO0/BHsW5EsMzj8AAAA/rAAAAAAAAAABaAIAAAABAAA7r+nAxsrtP/yRy3mh7cw/AAAAP6wAAAAAAAAAAWkCAAAAAQAAQ+jxHVPX7T+872SEbtrLPwAAAD+sAAAAAAAAAAFqAgAAAAEAAPK4TLGw3+0/tAYaGsS7yj8AAAA/ywAAAAAAAAABawIAAAABAAAfbSMWyOHtP/Txew6Av8k/AAAAP8sAAAAAAAAAAWwCAAAAAQAAH20jFsjh7T8EP1NLkfzIPwAAAD/LAAAAAAAAAAFtAgAAAAEAAPK4TLGw3+0/pDSERW9+yD8AAAA/6gAAAAAAAAABbgIAAAABAABYQl3QXtjtPxSMKoiiOcg/AAAAP+oAAAAAAAAAAW8CAAAAAQAAfb0r2OnN7T9URUYTKy7IPwAAAD/qAAAAAAAAAAFwAgAAAAEAADJ24WM6vu0/nBnzcZFQyD8AAAA/CgEAAAAAAAABcQIAAAABAAB7bH5zUKntP2x7aLrmicg/AAAAPwoBAAAAAAAAAXICAAAAAQAAl65EHk+S7T8MWuQebyrJPwAAAD8KAQAAAAAAAAFzAgAAAAEAAIY8NGQ2ee0/TOG5QMQPyj8AAAA/GQEAAAAAAAABdAIAAAABAACjfvoONWLtP7whq+2h6co/AAAAPxkBAAAAAAAAAXUCAAAAAQAALIPZNW5Q7T90G7glCLjLPwAAAD84AQAAAAAAAAF2AgAAAAEAAKAtTaqbPe0/TJi+QTsfzD8AAAA/OAEAAAAAAAABdwIAAAABAACgLU2qmz3tP0yYvkE7H8w/AAAAPzgBAAAAAAAAAXgCAAAAAQAAoC1Nqps97T9MmL5BOx/MPwAAAD84AQAAAAAAAAF5AgAAAAEAAKAtTaqbPe0/TJi+QTsfzD8AAAA/WAEAAAAAAAABegIAAAABAACklFR6523uPzzd3QI8w8g/AAAAPwAAAAAAAAAAAXsCAAAAAQAApJRUeudt7j883d0CPMPIPwAAAD8QAAAAAAAAAAF8AgAAAAEAAKSUVHrnbe4/PN3dAjzDyD8AAAA/EAAAAAAAAAABfQIAAAABAACklFR6523uPzzd3QI8w8g/AAAAPxAAAAAAAAAAAX4CAAAAAQAApJRUeudt7j883d0CPMPIPwAAAD8vAAAAAAAAAAF/AgAAAAEAAALlXDwJWu4/HKe7W4BnyD8AAAA/LwAAAAAAAAABgAIAAAABAAAmYCtElE/uP1xg1+YIXMg/AAAAPz8AAAAAAAAAAYECAAAAAQAAHicj5wdD7j8cp7tbgGfIPwAAAD8/AAAAAAAAAAGCAgAAAAEAAACUr9dvNe4/7AgxpNWgyD8AAAA/TwAAAAAAAAABgwIAAAABAADKptAVzCbuP8ygyJPmNck/AAAAP08AAAAAAAAAAYQCAAAAAQAArRNdBjQZ7j/MboIqsybKPwAAAD9uAAAAAAAAAAGFAgAAAAEAAOfolsDKD+4/LEcLx6GVyz8AAAA/fQAAAAAAAAABhgIAAAABAACk2lSppwzuPzxL5wQq4sw/AAAAP30AAAAAAAAAAYcCAAAAAQAApNpUqacM7j/EpmmF5enNPwAAAD99AAAAAAAAAAGIAgAAAAEAAOfolsDKD+4/7BKu01yhzj8AAAA/jQAAAAAAAAABiQIAAAABAABWq688BRXuP4zWmGQHFM8/AAAAP40AAAAAAAAAAYoCAAAAAQAABXwK0GId7j+c8Sk45UHPPwAAAD+dAAAAAAAAAAGLAgAAAAEAAMqm0BXMJu4/DGRhTvYqzz8AAAA/nQAAAAAAAAABjAIAAAABAACnKwIOQTHuP/wtP6c6z84/AAAAP7wAAAAAAAAAAY0CAAAAAQAAbFbIU6o67j9UT8NCsi7OPwAAAD+8AAAAAAAAAAGOAgAAAAEAADOBjpkTRO4/VJyaf8NrzT8AAAA/zAAAAAAAAAABjwIAAAABAAA7upb2n1DuP+xbqdLlkcw/AAAAP8wAAAAAAAAAAZACAAAAAQAAAuVcPAla7j+s1NOwkKzLPwAAAD/bAAAAAAAAAAGRAgAAAAEAAJxbTB1bYe4//NrGeCreyj8AAAA/2wAAAAAAAAABkgIAAAABAAAKHmWZlWbuP1T8ShSiPco/AAAAP/oAAAAAAAAAAZMCAAAAAQAASyynsLhp7j+8OGCD98rJPwAAAD/6AAAAAAAAAAGUAgAAAAEAAGGGEmPEau4/JJAGxiqGyT8AAAA/+gAAAAAAAAABlQIAAAABAABhhhJjxGruP6QCPtw7b8k/AAAAPwoBAAAAAAAAAZYCAAAAAQAASyynsLhp7j+kAj7cO2/JPwAAAD8KAQAAAAAAAAGXAgAAAAEAAEssp7C4ae4/pAI+3DtvyT8AAAA/CgEAAAAAAAABmAIAAAABAAA10jv+rGjuP1T8ShSiPco/AAAAPykBAAAAAAAAAZkCAAAAAQAACh5lmZVm7j/svzWlTLDKPwAAAD85AQAAAAAAAAGaAgAAAAEAAN1pjjR+ZO4/nJ6xCdVQyz8AAAA/OQEAAAAAAAABmwIAAAABAACxtbfPZmLuP0yYvkE7H8w/AAAAP0kBAAAAAAAAAZwCAAAAAQAAWU0KBjhe7j+UOiU3bjLNPwAAAD9JAQAAAAAAAAGdAgAAAAEAAMDWGiXmVu4/JLE4iwdozj8AAAA/aAEAAAAAAAABngIAAAABAAAOBsCRiE7uPySag/Wxhs8/AAAAP2gBAAAAAAAAAZ8CAAAAAQAAdY/QsDZH7j+6qz1f4WPQPwAAAD9oAQAAAAAAAAGgAgAAAAEAAMS+dR3ZPu4/GrYMZQPi0D8AAAA/hwEAAAAAAAABoQIAAAABAADoOUQlZDTuP8KUiMmLgtE/AAAAP4cBAAAAAAAAAaICAAAAAQAA4AA8yNcn7j+S3VpdRzTSPwAAAD+HAQAAAAAAAAGjAgAAAAEAAD5RRIr5E+4/NrzWwc/U0j8AAAA/mgEAAAAAAAABpAIAAAABAACcoUxMGwDuP1oNijxpXtM/AAAAP5oBAAAAAAAAAaUCAAAAAQAA5ZfpWzHr7T9uQ6zjJLrTPwAAAD+aAQAAAAAAAAGmAgAAAAEAAG6cyIJq2e0/osiT5jX50z8AAAA/qgEAAAAAAAABpwIAAAABAADkRjz3l8btP4p5zorgFdQ/AAAAP6oBAAAAAAAAAagCAAAAAQAA0tQrPX+t7T/GMuoVaQrUPwAAAD/JAQAAAAAAAAGpAgAAAAEAAMJiG4NmlO0/WvTmh8/W0z8AAAA/yQEAAAAAAAABqgIAAAABAABNZ/qpn4LtP6LhNpvPgNM/AAAAP8kBAAAAAAAAAasCAAAAAQAAhjw0ZDZ57T82vNbBz9TSPwAAAD/oAQAAAAAAAAGsAgAAAAEAAIY8NGQ2ee0/NrzWwc/U0j8AAAA/6AEAAAAAAAABrQIAAAABAACGPDRkNnntPza81sHP1NI/AAAAP+gBAAAAAAAAAa4CAAAAAQAAhjw0ZDZ57T82vNbBz9TSPwAAAD/4AQAAAAAAAAGvAgAAAAEAAFIfr96E1+4/zDK/kfgWxT8AAAA/AAAAAAAAAAABsAIAAAABAABSH6/ehNfuP8wyv5H4FsU/AAAAPyAAAAAAAAAAAbECAAAAAQAAUh+v3oTX7j/MMr+R+BbFPwAAAD8gAAAAAAAAAAGyAgAAAAEAAFIfr96E1+4/zDK/kfgWxT8AAAA/IAAAAAAAAAABswIAAAABAAA8xUMsedbuP6R9f0T4bsY/AAAAPz8AAAAAAAAAAbQCAAAAAQAAZnkakZDY7j+smBAY1pzGPwAAAD8/AAAAAAAAAAG1AgAAAAEAAH7ThUOc2e4//IdOShrtxj8AAAA/PwAAAAAAAAABtgIAAAABAACoh1yos9vuP1x3jHxePcc/AAAAP14AAAAAAAAAAbcCAAAAAQAA7JWev9be7j9sra4jGpnHPwAAAD9eAAAAAAAAAAG4AgAAAAEAAHCyIu4c5e4/DHGZtMQLyD8AAAA/XgAAAAAAAAABuQIAAAABAABKN1Tmke/uP6xPFRlNrMg/AAAAP30AAAAAAAAAAboCAAAAAQAAPhbxkBL77j/ku1lnxGPJPwAAAD99AAAAAAAAAAG7AgAAAAEAAEZP+e2eB+8/nND3cghgyj8AAAA/jAAAAAAAAAABvAIAAAABAAAi1CrmExLvP+yN7zsZocs/AAAAP4wAAAAAAAAAAb0CAAAAAQAA1KSFeXEa7z/E2K/uGPnMPwAAAD+MAAAAAAAAAAG+AgAAAAEAAFTBCai3IO8/lAjfzTojzj8AAAA/qwAAAAAAAAABvwIAAAABAADwN/mICSjvPwRJ0HoY/c4/AAAAP6sAAAAAAAAAAcACAAAAAQAAdFR9t08u7z/s4GdqKZLPPwAAAD+rAAAAAAAAAAHBAgAAAAEAAMy8KoF+Mu8/onUbuCUI0D8AAAA/ygAAAAAAAAABwgIAAAABAAAOy2yYoTXvP+pJyBaMKtA/AAAAP8oAAAAAAAAAAcMCAAAAAQAAOn9D/bg37z8StB5GvzvQPwAAAD/KAAAAAAAAAAHEAgAAAAEAAHqNhRTcOu8/ErQeRr870D8AAAA/6gAAAAAAAAABxQIAAAABAACoQVx58zzvPxK0Hka/O9A/AAAAP+oAAAAAAAAAAcYCAAAAAQAA1PUy3go/7z9mvP8snRPQPwAAAD/qAAAAAAAAAAHHAgAAAAEAAACqCUMiQe8/fInBJ/bWzz8AAAA/+QAAAAAAAAAByAIAAAABAADqT56QFkDvP9zF1pZLZM8/AAAAP/kAAAAAAAAAAckCAAAAAQAAqEFcefM87z/sEq7TXKHOPwAAAD8ZAQAAAAAAAAHKAgAAAAEAAHqNhRTcOu8/dLcrU6GZzT8AAAA/GQEAAAAAAAABywIAAAABAABmMxpi0DnvP8wK9ldMCMw/AAAAPygBAAAAAAAAAcwCAAAAAQAAeo2FFNw67z+c0PdyCGDKPwAAAD8oAQAAAAAAAAHNAgAAAAEAAKhBXHnzPO8/vGqm7CrayD8AAAA/OAEAAAAAAAABzgIAAAABAAAWBHX1LULvPyz0kpiRpMc/AAAAPzgBAAAAAAAAAc8CAAAAAQAAhMaNcWhH7z98+oVgK9bGPwAAAD9XAQAAAAAAAAHQAgAAAAEAAPKIpu2iTO8/XKnS5ZFMxj8AAAA/VwEAAAAAAAAB0QIAAAABAABK8VO30VDvPzxzsD7W8MU/AAAAP1cBAAAAAAAAAdICAAAAAQAAoFkBgQBV7z+sylaBCazFPwAAAD92AQAAAAAAAAHTAgAAAAEAAORnQ5gjWO8/LD2OlxqVxT8AAAA/dgEAAAAAAAAB1AIAAAABAAD6wa5KL1nvPxwi/cM8Z8U/AAAAP3YBAAAAAAAAAdUCAAAAAQAAlDieK4Fg7z+EXhIzkvTEPwAAAD+GAQAAAAAAAAHWAgAAAAEAAJQ4niuBYO8/hF4SM5L0xD8AAAA/hgEAAAAAAAAB1wIAAAABAACUOJ4rgWDvP4ReEjOS9MQ/AAAAP4YBAAAAAAAAAdgCAAAAAQAAlDieK4Fg7z+EXhIzkvTEPwAAAD+lAQAAAAAAAAHZAgAAAAEAAFbMtt2Qpu8/UAmDenAewz8AAAA/AAAAAAAAAAAB2gIAAAABAABWzLbdkKbvP1AJg3pwHsM/AAAAPyAAAAAAAAAAAdsCAAAAAQAAVsy23ZCm7z9QCYN6cB7DPwAAAD8gAAAAAAAAAAHcAgAAAAEAAFbMtt2Qpu8/UAmDenAewz8AAAA/IAAAAAAAAAAB3QIAAAABAADiIUNpY7nvP2g/pSEsesM/AAAAPz8AAAAAAAAAAd4CAAAAAQAAqEwJr8zC7z8EA5Cy1uzDPwAAAD8/AAAAAAAAAAHfAgAAAAEAAJwrpllNzu8/rOELF1+NxD8AAAA/PwAAAAAAAAAB4AIAAAABAACMCkMEztnvP6yvxa0rfsU/AAAAP14AAAAAAAAAAeECAAAAAQAAaI90/ELk7z903/SMTajGPwAAAD9eAAAAAAAAAAHiAgAAAAEAAEYUpvS37u8/xJzsVV7pxz8AAAA/bgAAAAAAAAAB4wIAAAABAADIMCoj/vTvP+zW6jqikck/AAAAP24AAAAAAAAAAeQCAAAAAQAAyDAqI/707z/sje87GaHLPwAAAD9uAAAAAAAAAAHlAgAAAAEAAHDIfFnP8O8/tIvYsQe8zT8AAAA/jQAAAAAAAAAB5gIAAAABAABoj3T8QuTvPzzQpZxt4s8/AAAAP40AAAAAAAAAAecCAAAAAQAANqKVOp/V7z8+IGOUNvPQPwAAAD+dAAAAAAAAAAHoAgAAAAEAAJTynfzAwe8/vnvlFPL60T8AAAA/nQAAAAAAAAAB6QIAAAABAABuJiKQnKfvP75Jn6u+69I/AAAAP6wAAAAAAAAAAeoCAAAAAQAA7vH4WUmJ7z8CBalVi4bTPwAAAD+sAAAAAAAAAAHrAgAAAAEAAO7x+FlJie8/AgWpVYuG0z8AAAA/ywAAAAAAAAAB7AIAAAABAADu8fhZSYnvPwIFqVWLhtM/AAAAP8sAAAAAAAAAAe0CAAAAAQAA7vH4WUmJ7z8CBalVi4bTPwAAAD/LAAAAAAAAAAHuAgAAAAEAAK6+8hRUeNs/k3eKY7uI4T8AAAA/AAAAAAAAAAAB7wIAAAABAACuvvIUVHjbP5N3imO7iOE/AAAAPyAAAAAAAAAAAfACAAAAAQAArr7yFFR42z+Td4pju4jhPwAAAD8gAAAAAAAAAAHxAgAAAAEAAK6+8hRUeNs/k3eKY7uI4T8AAAA/IAAAAAAAAAAB8gIAAAABAACuvvIUVHjbP5N3imO7iOE/AAAAPz8AAAAAAAAAAfMCAAAAAQAAz6ITiYWq2z+Td4pju4jhPwAAAD8/AAAAAAAAAAH0AgAAAAEAAC5Eya9Au9s/k3eKY7uI4T8AAAA/PwAAAAAAAAAB9QIAAAABAACP5X7W+8vbP5N3imO7iOE/AAAAP14AAAAAAAAAAfYCAAAAAQAA7oY0/bbc2z/zmvwdd47hPwAAAD9eAAAAAAAAAAH3AgAAAAEAAPe/PFpD6ds/o6w1+1SR4T8AAAA/XgAAAAAAAAAB+AIAAAABAABWYfKA/vnbP7fh4JLumeE/AAAAP30AAAAAAAAAAfkCAAAAAQAA47Z+DNEM3D87b6l83bDhPwAAAD99AAAAAAAAAAH6AgAAAAEAAOvvhmldGdw/Ees4ie7E4T8AAAA/fQAAAAAAAAAB+wIAAAABAADHdLhh0iPcP5V4AXPd2+E/AAAAP40AAAAAAAAAAfwCAAAAAQAAovnpWUcu3D8bBspczPLhPwAAAD+NAAAAAAAAAAH9AgAAAAEAAH9+G1K8ONw/s8g93lQS4j8AAAA/rAAAAAAAAAAB/gIAAAABAACrMvK20zrcPyEHQWzuReI/AAAAP6wAAAAAAAAAAf8CAAAAAQAAA5ufgAI/3D+3ybTtdmXiPwAAAD/MAAAAAAAAAAEAAwAAAAEAAAObn4ACP9w/UYwob/+E4j8AAAA/zAAAAAAAAAABAQMAAAABAADW5sgb6zzcP0lyDqtDquI/AAAAP9wAAAAAAAAAAQIDAAAAAQAAVMpE7aQ23D9BWPTmh8/iPwAAAD/cAAAAAAAAAAEDAwAAAAEAACcWboiNNNw/KQkvizLs4j8AAAA/+wAAAAAAAAABBAMAAAABAACi+elZRy7cPzckwF4QGuM/AAAAP/sAAAAAAAAAAQUDAAAAAQAAS5E8kBgq3D/fG993MkLjPwAAAD/7AAAAAAAAAAEGAwAAAAEAAB7dZSsBKNw/2QHFs3Zn4z8AAAA/GgEAAAAAAAABBwMAAAABAADyKI/G6SXcP8Gy/1chhOM/AAAAPxoBAAAAAAAAAQgDAAAAAQAAHt1lKwEo3D+3mOWTZanjPwAAAD8aAQAAAAAAAAEJAwAAAAEAAHZFE/UvLNw/c8WvRCHa4z8AAAA/KgEAAAAAAAABCgMAAAABAADQrcC+XjDcP7d/Qt/LIeQ/AAAAPyoBAAAAAAAAAQsDAAAAAQAAovnpWUcu3D/lBCri3GDkPwAAAD9JAQAAAAAAAAEMAwAAAAEAAHZFE/UvLNw/Y3jYBxCd5D8AAAA/SQEAAAAAAAABDQMAAAABAACi+elZRy7cPyOlorjLzeQ/AAAAP0kBAAAAAAAAAQ4DAAAAAQAAS5E8kBgq3D/d0Wxph/7kPwAAAD9oAQAAAAAAAAEPAwAAAAEAAEuRPJAYKtw/OdvEX4cp5T8AAAA/aAEAAAAAAAABEAMAAAABAACi+elZRy7cP+HS43ipUeU/AAAAP2gBAAAAAAAAAREDAAAAAQAAf34bUrw43D8rp5DXD3TlPwAAAD+HAQAAAAAAAAESAwAAAAEAAFoDTUoxQ9w/w2kEWZiT5T8AAAA/hwEAAAAAAAABEwMAAAABAAC7pAJx7FPcP8+ElSx2weU/AAAAP4cBAAAAAAAAARQDAAAAAQAAlyk0aWFe3D/t1NGX7fflPwAAAD+XAQAAAAAAAAEVAwAAAAEAAEf6jvy+Ztw/uTZH4EIx5j8AAAA/lwEAAAAAAAABFgMAAAABAABPM5dZS3PcP9mGg0u6Z+Y/AAAAP7YBAAAAAAAAARcDAAAAAQAAK7jIUcB93D/11r+2MZ7mPwAAAD+2AQAAAAAAAAEYAwAAAAEAANuII+Udhtw/3Yf6Wty65j8AAAA/xgEAAAAAAAABGQMAAAABAACKWX54e47cP4V/GXT+4uY/AAAAP8YBAAAAAAAAARoDAAAAAQAAaN6vcPCY3D9tMFQYqf/mPwAAAD/WAQAAAAAAAAEbAwAAAAEAAJvLjjKUp9w/j5qqR9wQ5z8AAAA/1gEAAAAAAAABHAMAAAABAAD7bERZT7jcP2UWOlTtJOc/AAAAP/UBAAAAAAAAAR0DAAAAAQAAiMLQ5CHL3D93S+Xrhi3nPwAAAD/1AQAAAAAAAAEeAwAAAAEAAD/MM9UL4Nw/2W5XpkIz5z8AAAA/9QEAAAAAAAABHwMAAAABAADLIcBg3vLcP8c5rA6pKuc/AAAAPwQCAAAAAAAAASADAAAAAQAAhSsjUcgH3T93S+Xrhi3nPwAAAD8EAgAAAAAAAAEhAwAAAAEAADw1hkGyHN0/ZRY6VO0k5z8AAAA/JAIAAAAAAAABIgMAAAABAABNp5b7yjXdP2UWOlTtJOc/AAAAPyQCAAAAAAAAASMDAAAAAQAArEhMIoZG3T9T4Y68UxznPwAAAD8kAgAAAAAAAAEkAwAAAAEAAN81K+QpVd0/tQQBdw8i5z8AAAA/QwIAAAAAAAABJQMAAAABAABjUq8ScFvdP2UWOlTtJOc/AAAAP0MCAAAAAAAAASYDAAAAAQAAY1KvEnBb3T9lFjpU7STnPwAAAD9DAgAAAAAAAAEnAwAAAAEAAGNSrxJwW90/ZRY6VO0k5z8AAAA/QwIAAAAAAAABKAMAAAABAABjUq8ScFvdP8c5rA6pKuc/AAAAP0MCAAAAAAAAASkDAAAAAQAAgJR1vW5E3T9lFjpU7STnPwAAAD9iAgAAAAAAAAEqAwAAAAEAAJvWO2htLd0/J10eyWQw5z8AAAA/gQIAAAAAAAABKwMAAAABAABgsFRJPRLdP6/q5rJTR+c/AAAAP4ECAAAAAAAAASwDAAAAAQAATz5EjyT53D81eK+cQl7nPwAAAD+BAgAAAAAAAAEtAwAAAAEAAD/MM9UL4Nw/8aR5Tf6O5z8AAAA/kQIAAAAAAAABLgMAAAABAAAvWiMb88bcP9E7mi3t0Oc/AAAAP5ECAAAAAAAAAS8DAAAAAQAAf4nIh5W+3D93GZ+CUx7oPwAAAD+wAgAAAAAAAAEwAwAAAAEAAHdQwCoJstw/BcL4PyBj6D8AAAA/sAIAAAAAAAABMQMAAAABAADIf2WXq6ncPzVH4EIxoug/AAAAP7ACAAAAAAAAATIDAAAAAQAAF68KBE6h3D/H7zkA/uboPwAAAD/QAgAAAAAAAAEzAwAAAAEAAJOShtUHm9w/qYZa4Owo6T8AAAA/0AIAAAAAAAABNAMAAAABAAC3DVXdkpDcP2/OtWSGh+k/AAAAP9ACAAAAAAAAATUDAAAAAQAAill+eHuO3D+ZOYOj2+vpPwAAAD/gAgAAAAAAAAE2AwAAAAEAADPx0K5Mitw/D5MXBVNN6j8AAAA/4AIAAAAAAAABNwMAAAABAACv1EyABoTcP3e3AM8wpuo/AAAAP+ACAAAAAAAAATgDAAAAAQAAV2yfttd/3D/b2+mYDv/qPwAAAD//AgAAAAAAAAE5AwAAAAEAANuII+Udhtw/f7nu7XRM6z8AAAA//wIAAAAAAAABOgMAAAABAADbiCPlHYbcP0kBSnIOq+s/AAAAP/8CAAAAAAAAATsDAAAAAQAA24gj5R2G3D8PSaX2pwnsPwAAAD8eAwAAAAAAAAE8AwAAAAEAAAg9+kk1iNw/xVtV46df7D8AAAA/HgMAAAAAAAABPQMAAAABAAAIPfpJNYjcP0PPAwnbm+w/AAAAPx4DAAAAAAAAAT4DAAAAAQAAM/HQrkyK3D8RMXlRMNXsPwAAAD8uAwAAAAAAAAE/AwAAAAEAAF+lpxNkjNw/jaQnd2MR7T8AAAA/LgMAAAAAAAABQAMAAAABAACKWX54e47cP9NeuhEOWe0/AAAAP00DAAAAAAAAAUEDAAAAAQAAX6WnE2SM3D8TGU2suKDtPwAAAD9NAwAAAAAAAAFCAwAAAAEAAIpZfnh7jtw/GRrEu9rz7T8AAAA/TQMAAAAAAAABQwMAAAABAAC3DVXdkpDcP1vUVlaFO+4/AAAAP10DAAAAAAAAAUQDAAAAAQAAtw1V3ZKQ3D/ZRwV8uHfuPwAAAD9dAwAAAAAAAAFFAwAAAAEAAIpZfnh7jtw/0S3rt/yc7j8AAAA/fAMAAAAAAAABRgMAAAABAAAIPfpJNYjcPy83Q678x+4/AAAAP3wDAAAAAAAAAUcDAAAAAQAAr9RMgAaE3D/F+bYvhefuPwAAAD+MAwAAAAAAAAFIAwAAAAEAACu4yFHAfdw/XbwqsQ0H7z8AAAA/jAMAAAAAAAABSQMAAAABAACmm0QjenfcP/V+njKWJu8/AAAAP5sDAAAAAAAAAUoDAAAAAQAAIn/A9DNx3D+xq2jjUVfvPwAAAD+bAwAAAAAAAAFLAwAAAAEAAHOuZWHWaNw/HeprceuK7z8AAAA/uwMAAAAAAAABTAMAAAABAABqdV0ESlzcP8nhiooNs+8/AAAAP7sDAAAAAAAAAU0DAAAAAQAAf34bUrw43D/J4YqKDbPvPwAAAD+7AwAAAAAAAAFOAwAAAAEAAH9+G1K8ONw/yeGKig2z7z8AAAA/2gMAAAAAAAABTwMAAAABAAB/fhtSvDjcP8nhiooNs+8/AAAAP9oDAAAAAAAAAVADAAAAAQAAf34bUrw43D/J4YqKDbPvPwAAAD/aAwAAAAAAAAFRAwAAAAEAAED2qhvnhsU/g03TCsvT5z8AAAA/AAAAAAAAAAABUgMAAAABAAAY5C6AAs7FP0OUt39C3+c/AAAAPxAAAAAAAAAAAVMDAAAAAQAAGOQugALOxT9DlLd/Qt/nPwAAAD8QAAAAAAAAAAFUAwAAAAEAABjkLoACzsU/Q5S3f0Lf5z8AAAA/HwAAAAAAAAABVQMAAAABAAAY5C6AAs7FP0OUt39C3+c/AAAAPx8AAAAAAAAAAVYDAAAAAQAAGOQugALOxT9DlLd/Qt/nPwAAAD8fAAAAAAAAAAFXAwAAAAEAABjkLoACzsU/Q5S3f0Lf5z8AAAA/HwAAAAAAAAABWAMAAAABAAAY5C6AAs7FP0OUt39C3+c/AAAAPz4AAAAAAAAAAVkDAAAAAQAAGOQugALOxT9DlLd/Qt/nPwAAAD8+AAAAAAAAAAFaAwAAAAEAABjkLoACzsU/Q5S3f0Lf5z8AAAA/PgAAAAAAAAABWwMAAAABAAAY5C6AAs7FP0OUt39C3+c/AAAAPz4AAAAAAAAAAVwDAAAAAQAAGOQugALOxT9DlLd/Qt/nPwAAAD9OAAAAAAAAAAFdAwAAAAEAABjkLoACzsU/Q5S3f0Lf5z8AAAA/TgAAAAAAAAABXgMAAAABAACgog14ex3GP/Ol8Fwg4uc/AAAAP30AAAAAAAAAAV8DAAAAAQAAsRQeMpQ2xj8H25v0uernPwAAAD+aAAAAAAAAAAFgAwAAAAEAAHJXiX8KWMY/B9ub9Lnq5z8AAAA/mgAAAAAAAAABYQMAAAABAADZMUcDUnXGP2f+Da918Oc/AAAAP5oAAAAAAAAAAWIDAAAAAQAASUUN5CWfxj+fnQ92QgroPwAAAD+5AAAAAAAAAAFjAwAAAAEAAGLwJfvKxMY/xQdmpXUb6D8AAAA/uQAAAAAAAAABZAMAAAABAAAqbJmlzfLGP8UHZqV1G+g/AAAAP7kAAAAAAAAAAWUDAAAAAQAA8+cMUNAgxz/7pmdsQjXoPwAAAD/JAAAAAAAAAAFmAwAAAAEAACI+Pn4abMc/XcrZJv466D8AAAA/yQAAAAAAAAABZwMAAAABAACiwxQZB6/HP13K2Sb+Oug/AAAAP+gAAAAAAAAAAWgDAAAAAQAAzOA96sTtxz9dytkm/jroPwAAAD/oAAAAAAAAAAFpAwAAAAEAAJRcsZTHG8g/DdwSBNw96D8AAAA/6AAAAAAAAAABagMAAAABAABkES2cVlbIP9Ei93hTSeg/AAAAPwgBAAAAAAAAAWsDAAAAAQAAhPVNEIiIyD9FexTLqFfoPwAAAD8IAQAAAAAAAAFsAwAAAAEAAP1BHE7ovsg/BcL4PyBj6D8AAAA/CAEAAAAAAAABbQMAAAABAADFvY/46uzIP3kaFpJ1ceg/AAAAPxcBAAAAAAAAAW4DAAAAAQAAM9FV2b4WyT/tcjPkyn/oPwAAAD8XAQAAAAAAAAFvAwAAAAEAAFW1dk3wSMk/Ed2JE/6Q6D8AAAA/NgEAAAAAAAABcAMAAAABAAB1mZfBIXvJP+dYGSAPpeg/AAAAPzYBAAAAAAAAAXEDAAAAAQAA7eVl/4GxyT9ZsTZyZLPoPwAAAD9GAQAAAAAAAAFyAwAAAAEAAASRfhYn18k/u9SoLCC56D8AAAA/RgEAAAAAAAABcwMAAAABAAAEkX4WJ9fJP7vUqCwgueg/AAAAP1YBAAAAAAAAAXQDAAAAAQAABJF+FifXyT+71KgsILnoPwAAAD9WAQAAAAAAAAF1AwAAAAEAAASRfhYn18k/u9SoLCC56D8AAAA/VgEAAAAAAAABdgMAAAABAAAAcZ6ruQNWP8vNkCv/seM/AAAAPwAAAAAAAAAAAXcDAAAAAQAAAHGeq7kDVj/LzZAr/7HjPwAAAD8gAAAAAAAAAAF4AwAAAAEAADeS1AzktOg/q2SxC+7z4z8AAAA/AAAAAAAAAAABeQMAAAABAABdXlB5CM/oP2eRe7ypJOQ/AAAAPx8AAAAAAAAAAXoDAAAAAQAAXV5QeQjP6D9nkXu8qSTkPwAAAD8fAAAAAAAAAAF7AwAAAAEAAMTnYJi2x+g/HaQrqal65D8AAAA/HwAAAAAAAAABfAMAAAABAADZQcxKwsjoP3OTadvtyuQ/AAAAPx8AAAAAAAAAAX0DAAAAAQAAG1AOYuXL6D9lXzVTdhXlPwAAAD8fAAAAAAAAAAF+AwAAAAEAAEcE5cb8zeg/t05zhbpl5T8AAAA/PgAAAAAAAAABfwMAAAABAACfbJKQK9LoPzfCIavtoeU/AAAAPz4AAAAAAAAAAYADAAAAAQAAI4kWv3HY6D8FJJfzQtvlPwAAAD9OAAAAAAAAAAGBAwAAAAEAAL3/BaDD3+g//Ql9L4cA5j8AAAA/TgAAAAAAAAABggMAAAABAABBHIrOCeboP6cBnEipKOY/AAAAP10AAAAAAAAAAYMDAAAAAQAAB0dQFHPv6D8/xA/KMUjmPwAAAD9dAAAAAAAAAAGEAwAAAAEAAOPLgQzo+eg/w1HYsyBf5j8AAAA/fQAAAAAAAAABhQMAAAABAADVqh63aAXpP+u7LuNTcOY/AAAAP30AAAAAAAAAAYYDAAAAAQAAx4m7YekQ6T9L36CdD3bmPwAAAD99AAAAAAAAAAGHAwAAAAEAALloWAxqHOk/O6r1BXZt5j8AAAA/jAAAAAAAAAABiAMAAAABAADY+8sbAirpP9mGg0u6Z+Y/AAAAP4wAAAAAAAAAAYkDAAAAAQAAIUMWkLE56T+zHC0ch1bmPwAAAD+sAAAAAAAAAAGKAwAAAAEAAJc+N2l4S+k/uTZH4EIx5j8AAAA/rAAAAAAAAAABiwMAAAABAAAOOlhCP13pP60btgxlA+Y/AAAAP6wAAAAAAAAAAYwDAAAAAQAAFnNgn8tp6T/z7utbqdLlPwAAAD/LAAAAAAAAAAGNAwAAAAEAALDpT4Adcek/59NaiMuk5T8AAAA/ywAAAAAAAAABjgMAAAABAAA0BtSuY3fpP9u4ybTtduU/AAAAP8sAAAAAAAAAAY8DAAAAAQAA49YuQsF/6T9vesYmVEPlPwAAAD/qAAAAAAAAAAGQAwAAAAEAAH5NHiMTh+k/FXFuMFQY5T8AAAA/6gAAAAAAAAABkQMAAAABAADBW2A6NorpP/cgMsXc4eQ/AAAAP+oAAAAAAAAAAZIDAAAAAQAA7Q83n02M6T9jeNgHEJ3kPwAAAD/6AAAAAAAAAAGTAwAAAAEAAFrSTxuIkek/CW+AERBy5D8AAAA/+gAAAAAAAAABlAMAAAABAABEeORofJDpP9vpmA7/MuQ/AAAAPxkBAAAAAAAAAZUDAAAAAQAAAmqiUVmN6T9vq5WAZf/jPwAAAD8ZAQAAAAAAAAGWAwAAAAEAAO0PN59NjOk/r37Lz6nO4z8AAAA/GQEAAAAAAAABlwMAAAABAAB+TR4jE4fpP7eY5ZNlqeM/AAAAPzgBAAAAAAAAAZgDAAAAAQAAJuVwWeSC6T9dj42dZX7jPwAAAD84AQAAAAAAAAGZAwAAAAEAAHYUFsaGeuk/FbvgPv9b4z8AAAA/OAEAAAAAAAABmgMAAAABAADy95GXQHTpP2vDwSXdM+M/AAAAP1cBAAAAAAAAAZsDAAAAAQAAQSc3BONr6T9fqDBS/wXjPwAAAD9XAQAAAAAAAAGcAwAAAAEAAGaiBQxuYek/x+W80Hbm4j8AAAA/VwEAAAAAAAABnQMAAAABAABeaf2u4VTpP6N7ZqFD1eI/AAAAP3cBAAAAAAAAAZ4DAAAAAQAAlz43aXhL6T/zaS3EZdLiPwAAAD93AQAAAAAAAAGfAwAAAAEAALy5BXEDQek/QVj05ofP4j8AAAA/dwEAAAAAAAABoAMAAAABAADJ2mjGgjXpPwWf2Fv/2uI/AAAAP4YBAAAAAAAAAaEDAAAAAQAA7VU3zg0r6T9lwkoWu+DiPwAAAD+GAQAAAAAAAAGiAwAAAAEAAPt2miONH+k/F9SD85jj4j8AAAA/pgEAAAAAAAABowMAAAABAAA2TNTdIxbpP4ssoUXu8eI/AAAAP6YBAAAAAAAAAaQDAAAAAQAAhnt5SsYN6T8Pumkv3QjjPwAAAD+mAQAAAAAAAAGlAwAAAAEAAOwEiml0Buk/I+8Ux3YR4z8AAAA/xQEAAAAAAAABpgMAAAABAABSjpqIIv/oP+c1+TvuHOM/AAAAP8UBAAAAAAAAAacDAAAAAQAAjGPUQrn16D9rw8El3TPjPwAAAD/FAQAAAAAAAAGoAwAAAAEAAPHs5GFn7ug/x8wZHN1e4z8AAAA/5AEAAAAAAAABqQMAAAABAABt0GAzIejoP619VMCHe+M/AAAAP+QBAAAAAAAAAaoDAAAAAQAA6rPcBNvh6D/1UQEf7p3jPwAAAD/kAQAAAAAAAAGrAwAAAAEAAGaXWNaU2+g/jRR1oHa94z8AAAA/9AEAAAAAAAABrAMAAAABAAD41D9aWtboP8OzdmdD1+M/AAAAP/QBAAAAAAAAAa0DAAAAAQAAMap5FPHM6D+/mVyjh/zjPwAAAD8TAgAAAAAAAAGuAwAAAAEAALuuWDsqu+g/GaO0mYcn5D8AAAA/EwIAAAAAAAABrwMAAAABAAAL3v2nzLLoP4370evcNeQ/AAAAPyMCAAAAAAAAAbADAAAAAQAAC979p8yy6D+N+9Hr3DXkPwAAAD8jAgAAAAAAAAGxAwAAAAEAAAve/afMsug/jfvR69w15D8AAAA/IwIAAAAAAAABsgMAAAABAAAL3v2nzLLoP4370evcNeQ/AAAAPzACAAAAAAAAAbMDAAAAAQAAzUFwls5l6j8R6ziJ7sThPwAAAD8AAAAAAAAAAAG0AwAAAAEAAM1BcJbOZeo/Ees4ie7E4T8AAAA/EAAAAAAAAAABtQMAAAABAADNQXCWzmXqPxHrOInuxOE/AAAAPxAAAAAAAAAAAbYDAAAAAQAA6IM2Qc1O6j8bBspczPLhPwAAAD8gAAAAAAAAAAG3AwAAAAEAAOBKLuRAQuo/E+yvmBAY4j8AAAA/IAAAAAAAAAABuAMAAAABAACtXU8inTPqP6uuIxqZN+I/AAAAPz8AAAAAAAAAAbkDAAAAAQAA0dgdKigp6j9XpkIzu1/iPwAAAD8/AAAAAAAAAAG6AwAAAAEAAJzrPmiEGuo/sa+aKbuK4j8AAAA/PwAAAAAAAAABuwMAAAABAAA9SolByQnqP38REHIQxOI/AAAAP14AAAAAAAAAAbwDAAAAAQAAm5qRA+v16T9fqDBS/wXjPwAAAD9eAAAAAAAAAAG9AwAAAAEAAFBTR4875uk/o2LD7KlN4z8AAAA/XgAAAAAAAAABvgMAAAABAABtlQ06Os/pPxm8V04hr+M/AAAAP30AAAAAAAAAAb8DAAAAAQAAIk7DxYq/6T89DQvJujjkPwAAAD99AAAAAAAAAAHAAwAAAAEAABsVu2j+suk/X16+Q1TC5D8AAAA/fQAAAAAAAAABwQMAAAABAACAnsuHrKvpP6sz4rHcN+U/AAAAP40AAAAAAAAAAcIDAAAAAQAA0M1w9E6j6T9/ls4JVMTlPwAAAD+NAAAAAAAAAAHDAwAAAAEAANDNcPROo+k/w1HYsyBf5j8AAAA/rAAAAAAAAAABxAMAAAABAABU6vQilanpP7seGzvL/OY/AAAAP6wAAAAAAAAAAcUDAAAAAQAAGxW7aP6y6T/NOiMey33nPwAAAD+sAAAAAAAAAAHGAwAAAAEAAHq2cI+5w+k/Z/4Nr3Xw5z8AAAA/2QAAAAAAAAABxwMAAAABAADE/boDadPpP73tS+G5QOg/AAAAP9kAAAAAAAAAAcgDAAAAAQAA45AuEwHh6T+lnoaFZF3oPwAAAD/ZAAAAAAAAAAHJAwAAAAEAAOOQLhMB4ek/pZ6GhWRd6D8AAAA/6QAAAAAAAAABygMAAAABAADjkC4TAeHpP6WehoVkXeg/AAAAP+kAAAAAAAAAAcsDAAAAAQAA45AuEwHh6T+lnoaFZF3oPwAAAD/pAAAAAAAAAAHMAwAAAAEAALuJX631reo/OSU3bjJt4z8AAAA/AAAAAAAAAAABzQMAAAABAAC7iV+t9a3qPzklN24ybeM/AAAAPw8AAAAAAAAAAc4DAAAAAQAAu4lfrfWt6j85JTduMm3jPwAAAD8PAAAAAAAAAAHPAwAAAAEAALuJX631reo/OSU3bjJt4z8AAAA/LgAAAAAAAAAB0AMAAAABAAB5ex2W0qrqP6tksQvu8+M/AAAAPy4AAAAAAAAAAdEDAAAAAQAAeXsdltKq6j+xZSgbEEfkPwAAAD8uAAAAAAAAAAHSAwAAAAEAAE3HRjG7qOo/d62Dn6ml5D8AAAA/PQAAAAAAAAAB0wMAAAABAAAhE3DMo6bqP/EGGAEhB+U/AAAAP00AAAAAAAAAAdQDAAAAAQAAN23bfq+n6j8HPTqo3GLlPwAAAD9NAAAAAAAAAAHVAwAAAAEAACETcMyjpuo/Cz6xt/615T8AAAA/XAAAAAAAAAAB1gMAAAABAAAhE3DMo6bqP3FimoHcDuY/AAAAP1wAAAAAAAAAAdcDAAAAAQAA4AQutYCj6j8TQJ/WQlzmPwAAAD98AAAAAAAAAAHYAwAAAAEAAMmqwgJ1ouo/M5DbQbqS5j8AAAA/fAAAAAAAAAAB2QMAAAABAACd9uudXaDqP42ZMzi6veY/AAAAP3wAAAAAAAAAAdoDAAAAAQAAhpyA61Gf6j/DODX/htfmPwAAAD+bAAAAAAAAAAHbAwAAAAEAALNQV1Bpoeo/hX8ZdP7i5j8AAAA/mwAAAAAAAAAB3AMAAAABAAD1XplnjKTqP4V/GXT+4uY/AAAAP5sAAAAAAAAAAd0DAAAAAQAAkNWISN6r6j8B8lCKD8zmPwAAAD+6AAAAAAAAAAHeAwAAAAEAAD+m49s7tOo/jZkzOLq95j8AAAA/ugAAAAAAAAAB3wMAAAABAAAbKxXUsL7qP1f6MXHto+Y/AAAAP7oAAAAAAAAAAeADAAAAAQAAI2QdMT3L6j+Vs038dZjmPwAAAD/KAAAAAAAAAAHhAwAAAAEAAOmO43am1Oo/DyaFEoeB5j8AAAA/ygAAAAAAAAAB4gMAAAABAADcbYAhJ+DqP68CE1jLe+Y/AAAAP+kAAAAAAAAAAeMDAAAAAQAAD1tf48ru6j+vAhNYy3vmPwAAAD/pAAAAAAAAAAHkAwAAAAEAABeUZ0BX++o/rwITWMt75j8AAAA/+QAAAAAAAAAB5QMAAAABAAC6Q19+NQ/rP68CE1jLe+Y/AAAAP/kAAAAAAAAAAeYDAAAAAQAAMD+AV/wg6z+bzWfAMXPmPwAAAD8IAQAAAAAAAAHnAwAAAAEAALuUDOPOM+s/i5i8KJhq5j8AAAA/CAEAAAAAAAAB6AMAAAABAADEzRRAW0DrP3VjEZH+YeY/AAAAPycBAAAAAAAAAekDAAAAAQAAifjahcRJ6z8BC/Q+qVPmPwAAAD8nAQAAAAAAAAHqAwAAAAEAAPi68wH/Tus/j7LW7FNF5j8AAAA/JwEAAAAAAAAB6wMAAAABAAB0nm/TuEjrP/fvYmvLJeY/AAAAP0cBAAAAAAAAAewDAAAAAQAA2SeA8mZB6z/BUGGk/gvmPwAAAD9HAQAAAAAAAAHtAwAAAAEAANkngPJmQes/wVBhpP4L5j8AAAA/RwEAAAAAAAAB7gMAAAABAADZJ4DyZkHrP8FQYaT+C+Y/AAAAP0cBAAAAAAAAAe8DAAAAAQAA2SeA8mZB6z/BUGGk/gvmPwAAAD9WAQAAAAAAAAHwAwAAAAEAACf7ysSWjuo/VSsBy/5f5T8AAAA/AAAAAAAAAAAB8QMAAAABAAAn+8rElo7qP1UrAcv+X+U/AAAAPx8AAAAAAAAAAfIDAAAAAQAAJ/vKxJaO6j9VKwHL/l/lPwAAAD8fAAAAAAAAAAHzAwAAAAEAAE3HRjG7qOo/k+QcVodU5T8AAAA/PgAAAAAAAAAB9AMAAAABAACCtCXzXrfqP8+dOOEPSeU/AAAAPz4AAAAAAAAAAfUDAAAAAQAAtqEEtQLG6j8lphnI7SDlPwAAAD8+AAAAAAAAAAH2AwAAAAEAABVDutu91uo/ATzDmLoP5T8AAAA/TgAAAAAAAAAB9wMAAAABAADkpoh+s+zqPy3AM4yp++Q/AAAAP04AAAAAAAAAAfgDAAAAAQAA3b4thsAE6z8JVt1cdurkPwAAAD9sAAAAAAAAAAH5AwAAAAEAAKwi/Ci2Gus/Rw/55/7e5D8AAAA/bAAAAAAAAAAB+gMAAAABAAA3eIi0iC3rP4PIFHOH0+Q/AAAAP2wAAAAAAAAAAfsDAAAAAQAAxM0UQFtA6z//OkyJmLzkPwAAAD98AAAAAAAAAAH8AwAAAAEAALesserbS+s/SykTrLq55D8AAAA/fAAAAAAAAAAB/QMAAAABAADMBh2d50zrP7NmnyoymuQ/AAAAP5sAAAAAAAAAAf4DAAAAAQAASOqYbqFG6z8Jb4AREHLkPwAAAD+bAAAAAAAAAAH/AwAAAAEAAEjqmG6hRus/CW+AERBy5D8AAAA/mwAAAAAAAAABAAQAAAABAABI6phuoUbrPwlvgBEQcuQ/AAAAP5sAAAAAAAAAAQEEAAAAAQAASOqYbqFG6z8Jb4AREHLkPwAAAD+6AAAAAAAAAAECBAAAAAEAAGDQBH8theo/K9hfMSEw5D8AAAA/AAAAAAAAAAABAwQAAAABAABg0AR/LYXqPyvYXzEhMOQ/AAAAPxAAAAAAAAAAAQQEAAAAAQAAYNAEfy2F6j8r2F8xITDkPwAAAD8QAAAAAAAAAAEFBAAAAAEAAGDQBH8theo/K9hfMSEw5D8AAAA/LwAAAAAAAAABBgQAAAABAACzUFdQaaHqP3nGJlRDLeQ/AAAAPy8AAAAAAAAAAQcEAAAAAQAApC/0+ums6j/zOF5qVBbkPwAAAD8vAAAAAAAAAAEIBAAAAAEAAO92Pm+ZvOo/q2SxC+7z4z8AAAA/PwAAAAAAAAABCQQAAAABAACogKFfg9HqP59JIDgQxuM/AAAAPz8AAAAAAAAAAQoEAAAAAQAAJbXKldbv6j8NocZ6Q4HjPwAAAD9eAAAAAAAAAAELBAAAAAEAALpDX341D+s/U3T8yYdQ4z8AAAA/XgAAAAAAAAABDAQAAAABAAB6hsrLqzDrPzckwF4QGuM/AAAAP14AAAAAAAAAAQ0EAAAAAQAAeobKy6sw6z83JMBeEBrjPwAAAD9tAAAAAAAAAAEOBAAAAAEAAHqGysurMOs/NyTAXhAa4z8AAAA/bQAAAAAAAAABDwQAAAABAAB6hsrLqzDrPzckwF4QGuM/AAAAP40AAAAAAAAAARAEAAAAAQAAVdCoyjki7D8P0pXUVD3iPwAAAD8AAAAAAAAAAAERBAAAAAEAAFXQqMo5Iuw/D9KV1FQ94j8AAAA/EAAAAAAAAAABEgQAAAABAABV0KjKOSLsPw/SldRUPeI/AAAAPxAAAAAAAAAAARMEAAAAAQAAVdCoyjki7D8P0pXUVD3iPwAAAD8fAAAAAAAAAAEUBAAAAAEAAJfe6uFcJew/E9MM5HaQ4j8AAAA/HwAAAAAAAAABFQQAAAABAADvRpiriynsP+E0gizMyeI/AAAAPy8AAAAAAAAAARYEAAAAAQAAXgmxJ8Yu7D9v3dvpmA7jPwAAAD8vAAAAAAAAAAEXBAAAAAEAAHNjHNrRL+w/6TZwSxBw4z8AAAA/TgAAAAAAAAABGAQAAAABAACfF/M+6THsP7+ZXKOH/OM/AAAAP14AAAAAAAAAARkEAAAAAQAATuhN0kY67D/xH7u1uo7kPwAAAD9eAAAAAAAAAAEaBAAAAAEAANIE0gCNQOw/oRhR3v4J5T8AAAA/XgAAAAAAAAABGwQAAAABAABBx+p8x0XsPxNYy3u6kOU/AAAAP20AAAAAAAAAARwEAAAAAQAAM6aHJ0hR7D8HJQ4DZS7mPwAAAD9tAAAAAAAAAAEdBAAAAAEAACWFJNLIXOw/e2SIoCC15j8AAAA/jQAAAAAAAAABHgQAAAABAAB87dGb92DsP9+IcWr+Dec/AAAAP40AAAAAAAAAAR8EAAAAAQAAv/sTsxpk7D+v6uayU0fnPwAAAD+NAAAAAAAAAAEgBAAAAAEAAOuv6hcyZuw/r+rmslNH5z8AAAA/uwAAAAAAAAABIQQAAAABAADrr+oXMmbsP6/q5rJTR+c/AAAAP7sAAAAAAAAAASIEAAAAAQAA66/qFzJm7D+v6uayU0fnPwAAAD+7AAAAAAAAAAEjBAAAAAEAAOuv6hcyZuw/r+rmslNH5z8AAAA/uwAAAAAAAAABJAQAAAABAAC8ZGYfwaDsP0v3zEKHquU/AAAAPwAAAAAAAAAAASUEAAAAAQAAvGRmH8Gg7D9L98xCh6rlPwAAAD8PAAAAAAAAAAEmBAAAAAEAALxkZh/BoOw/S/fMQoeq5T8AAAA/DwAAAAAAAAABJwQAAAABAAD+cqg25KPsP8FQYaT+C+Y/AAAAPy8AAAAAAAAAASgEAAAAAQAA5hg9hNii7D+nAZxIqSjmPwAAAD8vAAAAAAAAAAEpBAAAAAEAABPNE+nvpOw/P8QPyjFI5j8AAAA/LwAAAAAAAAABKgQAAAABAABW21UAE6jsP5vNZ8Axc+Y/AAAAPz4AAAAAAAAAASsEAAAAAQAABKywk3Cw7D+DfqJk3I/mPwAAAD8+AAAAAAAAAAEsBAAAAAEAAOIw4ovluuw/3Yf6Wty65j8AAAA/TgAAAAAAAAABLQQAAAABAAC+tROEWsXsP4V/GXT+4uY/AAAAP14AAAAAAAAAAS4EAAAAAQAAmjpFfM/P7D+7Hhs7y/zmPwAAAD9eAAAAAAAAAAEvBAAAAAEAAF9lC8I42ew/z1PG0mQF5z8AAAA/fQAAAAAAAAABMAQAAAABAAA86jy6rePsP7seGzvL/OY/AAAAP30AAAAAAAAAATEEAAAAAQAAARUDABft7D91Sm7cZNrmPwAAAD99AAAAAAAAAAEyBAAAAAEAAFl9sMlF8ew/aS/dCIes5j8AAAA/nAAAAAAAAAABMwQAAAABAACbi/LgaPTsP3VjEZH+YeY/AAAAP5wAAAAAAAAAATQEAAAAAQAAhTGHLl3z7D9fLe/pQgbmPwAAAD+cAAAAAAAAAAE1BAAAAAEAAEQjRRc68Ow/Wyx42iCz5T8AAAA/rAAAAAAAAAABNgQAAAABAAB9+H7R0ObsPwc9OqjcYuU/AAAAP6wAAAAAAAAAATcEAAAAAQAAjRniJlDb7D9RKoq73AzlPwAAAD/LAAAAAAAAAAE4BAAAAAEAACt4LACVyuw/r0yFZna/5D8AAAA/ywAAAAAAAAABOQQAAAABAADL1nbZ2bnsP6Mx9JKYkeQ/AAAAP9sAAAAAAAAAAToEAAAAAQAArUMDykGs7D9rkvLLy3fkPwAAAD/bAAAAAAAAAAE7BAAAAAEAAHpWJAienew/CW+AERBy5D8AAAA/6gAAAAAAAAABPAQAAAABAAAZtW7h4ozsP/Efu7W6juQ/AAAAP+oAAAAAAAAAAT0EAAAAAQAAorlNCBx77D+H4i43Q67kPwAAAD8JAQAAAAAAAAE+BAAAAAEAAEMYmOFgauw/u2cWOlTt5D8AAAA/CQEAAAAAAAABPwQAAAABAAA734+E1F3sP+ns/TxlLOU/AAAAPwkBAAAAAAAAAUAEAAAAAQAAzRx3CJpY7D+d/60pZYLlPwAAAD8ZAQAAAAAAAAFBBAAAAAEAAPjQTW2xWuw/BSSX80Lb5T8AAAA/GQEAAAAAAAABQgQAAAABAAD40E1tsVrsPwUkl/NC2+U/AAAAPzgBAAAAAAAAAUMEAAAAAQAA+NBNbbFa7D8FJJfzQtvlPwAAAD84AQAAAAAAAAFEBAAAAAEAAPjQTW2xWuw/BSSX80Lb5T8AAAA/OAEAAAAAAAABRQQAAAABAACrtwJswW7tP7dOc4W6ZeU/AAAAPwAAAAAAAAAAAUYEAAAAAQAAq7cCbMFu7T+3TnOFumXlPwAAAD8QAAAAAAAAAAFHBAAAAAEAAKu3AmzBbu0/t05zhbpl5T8AAAA/EAAAAAAAAAABSAQAAAABAACrtwJswW7tP7dOc4W6ZeU/AAAAPx8AAAAAAAAAAUkEAAAAAQAAq7cCbMFu7T+3TnOFumXlPwAAAD8fAAAAAAAAAAFKBAAAAAEAAKu3AmzBbu0/t05zhbpl5T8AAAA/HwAAAAAAAAABSwQAAAABAACrtwJswW7tP7dOc4W6ZeU/AAAAPx8AAAAAAAAAAUwEAAAAAQAAq7cCbMFu7T+3TnOFumXlPwAAAD8+AAAAAAAAAAFNBAAAAAEAAKu3AmzBbu0/t05zhbpl5T8AAAA/PgAAAAAAAAABTgQAAAABAACTXZe5tW3tPxVxbjBUGOU/AAAAP04AAAAAAAAAAU8EAAAAAQAAq7cCbMFu7T8BPMOYug/lPwAAAD9tAAAAAAAAAAFQBAAAAAEAAAIgsDXwcu0/P/XeI0ME5T8AAAA/bQAAAAAAAAABUQQAAAABAAAXehvo+3PtPwlW3Vx26uQ/AAAAP20AAAAAAAAAAVIEAAAAAQAARS7yTBN27T9HD/nn/t7kPwAAAD+NAAAAAAAAAAFTBAAAAAEAAEUu8kwTdu0/X16+Q1TC5D8AAAA/jQAAAAAAAAABVAQAAAABAAAv1IaaB3XtP4fiLjdDruQ/AAAAP40AAAAAAAAAAVUEAAAAAQAA1mvZ0Nhw7T9jeNgHEJ3kPwAAAD+sAAAAAAAAAAFWBAAAAAEAAH4DLAeqbO0/ozH0kpiR5D8AAAA/rAAAAAAAAAABVwQAAAABAADkjDwmWGXtP9/qDx4hhuQ/AAAAP6wAAAAAAAAAAVgEAAAAAQAASxZNRQZe7T8v2dZAQ4PkPwAAAD/LAAAAAAAAAAFZBAAAAAEAAIXrhv+cVO0/8R+7tbqO5D8AAAA/ywAAAAAAAAABWgQAAAABAADpdJceS03tP8ebSsLLouQ/AAAAP8sAAAAAAAAAAVsEAAAAAQAAOqQ8i+1E7T8PcPcgMsXkPwAAAD/qAAAAAAAAAAFcBAAAAAEAAKAtTaqbPe0/P/XeI0ME5T8AAAA/6gAAAAAAAAABXQQAAAABAAAyazQuYTjtP296xiZUQ+U/AAAAP+oAAAAAAAAAAV4EAAAAAQAAHBHJe1U37T9PEecGQ4XlPwAAAD/6AAAAAAAAAAFfBAAAAAEAADJrNC5hOO0/owAlOYfV5T8AAAA/+gAAAAAAAAABYAQAAAABAABHxZ/gbDntP/fvYmvLJeY/AAAAPxkBAAAAAAAAAWEEAAAAAQAAoC1Nqps97T/ZhoNLumfmPwAAAD8ZAQAAAAAAAAFiBAAAAAEAAA7wZSbWQu0/g36iZNyP5j8AAAA/KQEAAAAAAAABYwQAAAABAACpZlUHKErtPwkMa07LpuY/AAAAPykBAAAAAAAAAWQEAAAAAQAAQt1E6HlR7T/11r+2MZ7mPwAAAD84AQAAAAAAAAFlBAAAAAEAALCfXWS0Vu0/0Wxph/6M5j8AAAA/OAEAAAAAAAABZgQAAAABAAAJCAsu41rtPwEL9D6pU+Y/AAAAP0gBAAAAAAAAAWcEAAAAAQAAjSSPXClh7T8RPyjHIAnmPwAAAD9IAQAAAAAAAAFoBAAAAAEAACebfj17aO0/bWEjcrq75T8AAAA/ZwEAAAAAAAABaQQAAAABAAB+AywHqmztP8eDHh1UbuU/AAAAP2cBAAAAAAAAAWoEAAAAAQAA1mvZ0Nhw7T+rM+Kx3DflPwAAAD93AQAAAAAAAAFrBAAAAAEAAAIgsDXwcu0/P/XeI0ME5T8AAAA/dwEAAAAAAAABbAQAAAABAAACILA18HLtP0cP+ef+3uQ/AAAAP4cBAAAAAAAAAW0EAAAAAQAA7MVEg+Rx7T9zk2nb7crkPwAAAD+HAQAAAAAAAAFuBAAAAAEAANZr2dDYcO0/wYEw/g/I5D8AAAA/pgEAAAAAAAABbwQAAAABAACTXZe5tW3tP8GBMP4PyOQ/AAAAP6YBAAAAAAAAAXAEAAAAAQAAaKnAVJ5r7T+7ZxY6VO3kPwAAAD+mAQAAAAAAAAFxBAAAAAEAAGipwFSea+0/USqKu9wM5T8AAAA/xQEAAAAAAAABcgQAAAABAACTXZe5tW3tP/shqdT+NOU/AAAAP8UBAAAAAAAAAXMEAAAAAQAA1mvZ0Nhw7T97lVf6MXHlPwAAAD/FAQAAAAAAAAF0BAAAAAEAAFqIXf8ed+0/Qd2yfsvP5T8AAAA/4gEAAAAAAAABdQQAAAABAAD1/kzgcH7tPxtauZr+NuY/AAAAP+IBAAAAAAAAAXYEAAAAAQAAYsFlXKuD7T8zkNtBupLmPwAAAD/iAQAAAAAAAAF3BAAAAAEAALkpEybah+0/1W3gliDg5j8AAAA/8gEAAAAAAAABeAQAAAABAAB4G9EOt4TtP2UWOlTtJOc/AAAAP/IBAAAAAAAAAXkEAAAAAQAAnJafFkJ67T+p0Mzul2znPwAAAD8RAgAAAAAAAAF6BAAAAAEAAJNdl7m1be0/iWftzoau5z8AAAA/EQIAAAAAAAABewQAAAABAABLFk1FBl7tP1fJYhfc5+c/AAAAPxECAAAAAAAAAXwEAAAAAQAALIPZNW5Q7T9Pr0hTIA3oPwAAAD8wAgAAAAAAAAF9BAAAAAEAAA7wZSbWQu0/6XG81Kgs6D8AAAA/MAIAAAAAAAABfgQAAAABAAAFt13JSTbtP624oEkgOOg/AAAAPzACAAAAAAAAAX8EAAAAAQAAkLs88IIk7T8N3BIE3D3oPwAAAD9QAgAAAAAAAAGABAAAAAEAAJajl+h1DO0/6XG81Kgs6D8AAAA/UAIAAAAAAAABgQQAAAABAAABFQMAF+3sPytF8iPt++c/AAAAP1ACAAAAAAAAAYIEAAAAAQAAHlfJqhXW7D8P9bW4dcXnPwAAAD9fAgAAAAAAAAGDBAAAAAEAAFcsA2WszOw/8aR5Tf6O5z8AAAA/XwIAAAAAAAABhAQAAAABAABXLANlrMzsP6nQzO6XbOc/AAAAP38CAAAAAAAAAYUEAAAAAQAAVywDZazM7D+p0Mzul2znPwAAAD9/AgAAAAAAAAGGBAAAAAEAAFcsA2WszOw/qdDM7pds5z8AAAA/fwIAAAAAAAABhwQAAAABAABXLANlrMzsP6nQzO6XbOc/AAAAP44CAAAAAAAAAYgEAAAAAQAAce115wP+7T/R56rvuozjPwAAAD8AAAAAAAAAAAGJBAAAAAEAAHHtdecD/u0/0eeq77qM4z8AAAA/EAAAAAAAAAABigQAAAABAABx7XXnA/7tP9Hnqu+6jOM/AAAAPxAAAAAAAAAAAYsEAAAAAQAAce115wP+7T/R56rvuozjPwAAAD8gAAAAAAAAAAGMBAAAAAEAAHHtdecD/u0/0eeq77qM4z8AAAA/IAAAAAAAAAABjQQAAAABAABx7XXnA/7tP9Hnqu+6jOM/AAAAPyAAAAAAAAAAAY4EAAAAAQAAce115wP+7T/R56rvuozjPwAAAD8gAAAAAAAAAAGPBAAAAAEAACC+0HphBu4/4wOz0roN5D8AAAA/TwAAAAAAAAABkAQAAAABAACPgOn2mwvuPxGJmtXLTOQ/AAAAP08AAAAAAAAAAZEEAAAAAQAAawUb7xAW7j9jeNgHEJ3kPwAAAD9eAAAAAAAAAAGSBAAAAAEAAHQ+I0ydIu4/pzJrorrk5D8AAAA/bgAAAAAAAAABkwQAAAABAACR0ZZbNTDuPznbxF+HKeU/AAAAP24AAAAAAAAAAZQEAAAAAQAA8HJMgvBA7j873DtvqXzlPwAAAD99AAAAAAAAAAGVBAAAAAEAACZgK0SUT+4/tTXQ0CDe5T8AAAA/fQAAAAAAAAABlgQAAAABAAAYP8juFFvuP8tr8nfcOeY/AAAAP50AAAAAAAAAAZcEAAAAAQAAyA8jgnJj7j9fFEw1qX7mPwAAAD+dAAAAAAAAAAGYBAAAAAEAACB40EuhZ+4/uR2kK6mp5j8AAAA/nQAAAAAAAAABmQQAAAABAABLLKewuGnuP92H+lrcuuY/AAAAP6wAAAAAAAAAAZoEAAAAAQAAjDrpx9ts7j+NmTM4ur3mPwAAAD+sAAAAAAAAAAGbBAAAAAEAAOailpEKce4/CQxrTsum5j8AAAA/zAAAAAAAAAABnAQAAAABAAAosdioLXTuP9mGg0u6Z+Y/AAAAP8wAAAAAAAAAAZ0EAAAAAQAAU2WvDUV27j/lurfTMR3mPwAAAD/MAAAAAAAAAAGeBAAAAAEAACix2KgtdO4/vU/qlNy45T8AAAA/6wAAAAAAAAABnwQAAAABAAA+C0RbOXXuP0P2VTNlV+U/AAAAP+sAAAAAAAAAAaAEAAAAAQAAfxmGclx47j8JVt1cdurkPwAAAD/rAAAAAAAAAAGhBAAAAAEAAMInyIl/e+4/fcedY2WA5D8AAAA/CgEAAAAAAAABogQAAAABAADu257uln3uP0MnJY12E+Q/AAAAPwoBAAAAAAAAAaMEAAAAAQAARkRMuMWB7j8ZvFdOIa/jPwAAAD8KAQAAAAAAAAGkBAAAAAEAAEZETLjFge4/tZduhENW4z8AAAA/GgEAAAAAAAABpQQAAAABAAAw6uAFuoDuP2/d2+mYDuM/AAAAPxoBAAAAAAAAAaYEAAAAAQAAar8awFB37j/pTpzwh6TiPwAAAD85AQAAAAAAAAGnBAAAAAEAAGq/GsBQd+4/6U6c8Iek4j8AAAA/OQEAAAAAAAABqAQAAAABAABqvxrAUHfuP+lOnPCHpOI/AAAAPzkBAAAAAAAAAakEAAAAAQAAar8awFB37j/pTpzwh6TiPwAAAD9JAQAAAAAAAAGqBAAAAAEAAErmpoH4yu4/E+yvmBAY4j8AAAA/AAAAAAAAAAABqwQAAAABAABK5qaB+MruPxPsr5gQGOI/AAAAPxAAAAAAAAAAAawEAAAAAQAASuamgfjK7j8T7K+YEBjiPwAAAD8QAAAAAAAAAAGtBAAAAAEAABhKdSTu4O4/dQ8iU8wd4j8AAAA/LwAAAAAAAAABrgQAAAABAABikb+YnfDuP4dEzeplJuI/AAAAPy8AAAAAAAAAAa8EAAAAAQAArtgJDU0A7z9fwFz3djriPwAAAD8vAAAAAAAAAAGwBAAAAAEAAODF6M7wDu8/k19evkNU4j8AAAA/TgAAAAAAAAABsQQAAAABAAAUs8eQlB3vP+9otrRDf+I/AAAAP04AAAAAAAAAAbIEAAAAAQAAMkY7oCwr7z/5g0eIIa3iPwAAAD9eAAAAAAAAAAGzBAAAAAEAANT1Mt4KP+8/Oz7aIsz04j8AAAA/XgAAAAAAAAABtAQAAAABAABK8VO30VDvP0E/UTLuR+M/AAAAP20AAAAAAAAAAbUEAAAAAQAAUipcFF5d7z+3mOWTZanjPwAAAD9tAAAAAAAAAAG2BAAAAAEAAOygS/WvZO8/M/J59dwK5D8AAAA/fQAAAAAAAAABtwQAAAABAADGJX3tJG/vPy/Z1kBDg+Q/AAAAP30AAAAAAAAAAbgEAAAAAQAAjlBDM4547z9ZRKR/mOfkPwAAAD+cAAAAAAAAAAG5BAAAAAEAAI5QQzOOeO8/McGqm8tO5T8AAAA/nAAAAAAAAAABugQAAAABAAD02VNSPHHvP21hI3K6u+U/AAAAP5wAAAAAAAAAAbsEAAAAAQAA1kbgQqRj7z8bWrma/jbmPwAAAD+7AAAAAAAAAAG8BAAAAAEAAIz/lc70U+8/lbNN/HWY5j8AAAA/uwAAAAAAAAABvQQAAAABAAAWBHX1LULvP6vpb6Mx9OY/AAAAP7sAAAAAAAAAAb4EAAAAAQAAMkY7oCwr7z/vowI+3DvnPwAAAD/LAAAAAAAAAAG/BAAAAAEAAODF6M7wDu8/UcjrB7qU5z8AAAA/ywAAAAAAAAABwAQAAAABAAAIKRLPbuzuP9E7mi3t0Oc/AAAAP+oAAAAAAAAAAcEEAAAAAQAACCkSz27s7j/RO5ot7dDnPwAAAD/qAAAAAAAAAAHCBAAAAAEAAAgpEs9u7O4/0TuaLe3Q5z8AAAA/6gAAAAAAAAABwwQAAAABAAAIKRLPbuzuP9E7mi3t0Oc/AAAAP/oAAAAAAAAAAcQEAAAAAQAA8ZYjBewu4j930KODyi3qPwAAAD8AAAAAAAAAAAHFBAAAAAEAAPBFdqBSCuI/w73zlsrX6T8AAAA/HwAAAAAAAAABxgQAAAABAADwRXagUgriP8O985bK1+k/AAAAPx8AAAAAAAAAAccEAAAAAQAA8EV2oFIK4j/DvfOWytfpPwAAAD8fAAAAAAAAAAHIBAAAAAEAAPBFdqBSCuI/w73zlsrX6T8AAAA/LwAAAAAAAAAByQQAAAABAAB7SlXHi/jhP59TnWeXxuk/AAAAPy8AAAAAAAAAAcoEAAAAAQAA9i3RmEXy4T+fU51nl8bpPwAAAD9OAAAAAAAAAAHLBAAAAAEAAIhruBwL7eE/jx7yz/296T8AAAA/TgAAAAAAAAABzAQAAAABAABGXXYF6OnhP9kMufIfu+k/AAAAP04AAAAAAAAAAc0EAAAAAQAAwkDy1qHj4T8/MCut28DpPwAAAD9uAAAAAAAAAAHOBAAAAAEAAPsVLJE42uE/T2XWRHXJ6T8AAAA/bgAAAAAAAAABzwQAAAABAAA262VLz9DhP8O985bK1+k/AAAAP24AAAAAAAAAAdAEAAAAAQAARAzJoE7F4T/pJ0rG/ejpPwAAAD+NAAAAAAAAAAHRBAAAAAEAAFEtLPbNueE/bbUSsOz/6T8AAAA/jQAAAAAAAAAB0gQAAAABAAChXNFicLHhP5Efad8fEeo/AAAAP40AAAAAAAAAAdMEAAAAAQAA8ot2zxKp4T/Hvmqm7CrqPwAAAD+cAAAAAAAAAAHUBAAAAAEAACthsImpn+E/iwVPG2Q26j8AAAA/nAAAAAAAAAAB1QQAAAABAACoRCxbY5nhP7+kUOIwUOo/AAAAP7wAAAAAAAAAAdYEAAAAAQAAOYIT3yiU4T+VIODuQWTqPwAAAD+8AAAAAAAAAAHXBAAAAAEAAMu/+mLujuE/aZxv+1J46j8AAAA/vAAAAAAAAAAB2AQAAAABAAC1ZY+w4o3hP6M7ccIfkuo/AAAAP9sAAAAAAAAAAdkEAAAAAQAAR6N2NKiI4T9NM5DbQbrqPwAAAD/bAAAAAAAAAAHaBAAAAAEAAEejdjSoiOE/9Sqv9GPi6j8AAAA/2wAAAAAAAAAB2wQAAAABAAAc75/PkIbhP58izg2GCus/AAAAP/oAAAAAAAAAAdwEAAAAAQAA2eBduG2D4T9bT5i+QTvrPwAAAD/6AAAAAAAAAAHdBAAAAAEAAGweRTwzfuE/yY2bTNtu6z8AAAA/+gAAAAAAAAAB3gQAAAABAAApEAMlEHvhP3GFumX9lus/AAAAPwoBAAAAAAAAAd8EAAAAAQAA5wHBDe134T8dfdl+H7/rPwAAAD8KAQAAAAAAAAHgBAAAAAEAANKnVVvhduE/J5hqUv3s6z8AAAA/KQEAAAAAAAAB4QQAAAABAADSp1Vb4XbhP0Xopr10I+w/AAAAPykBAAAAAAAAAeIEAAAAAQAA/lsswPh44T9lOOMo7FnsPwAAAD8pAQAAAAAAAAHjBAAAAAEAABO2l3IEeuE/H2Wt2aeK7D8AAAA/SAEAAAAAAAAB5AQAAAABAAATtpdyBHrhPzu16UQfwew/AAAAP0gBAAAAAAAAAeUEAAAAAQAAQGpu1xt84T/lrAheQensPwAAAD9IAQAAAAAAAAHmBAAAAAEAAIJ4sO4+f+E/VesL7Noc7T8AAAA/WAEAAAAAAAAB5wQAAAABAACCeLDuPn/hP8EpD3p0UO0/AAAAP1gBAAAAAAAAAegEAAAAAQAArSyHU1aB4T97VtkqMIHtPwAAAD93AQAAAAAAAAHpBAAAAAEAABzvn8+QhuE/s/Xa8fya7T8AAAA/dwEAAAAAAAAB6gQAAAABAACJsbhLy4vhP+mU3LjJtO0/AAAAP4cBAAAAAAAAAesEAAAAAQAADc48ehGS4T9tIqWiuMvtPwAAAD+HAQAAAAAAAAHsBAAAAAEAAL6elw1vmuE/QZ40r8nf7T8AAAA/lgEAAAAAAAAB7QQAAAABAACaI8kF5KThPxkaxLva8+0/AAAAP5YBAAAAAAAAAe4EAAAAAQAAjAJmsGSw4T+NcuENMALuPwAAAD+2AQAAAAAAAAHvBAAAAAEAAH7hAlvlu+E/oaeMpckK7j8AAAA/tgEAAAAAAAAB8AQAAAABAABwwJ8FZsfhP7HcNz1jE+4/AAAAP7YBAAAAAAAAAfEEAAAAAQAAjlMTFf7U4T+x3Dc9YxPuPwAAAD/VAQAAAAAAAAHyBAAAAAEAAH8ysL9+4OE/sdw3PWMT7j8AAAA/1QEAAAAAAAAB8wQAAAABAACdxSPPFu7hP2HucBpBFu4/AAAAP9UBAAAAAAAAAfQEAAAAAQAAvFiX3q774T/tlVPI6wfuPwAAAD/0AQAAAAAAAAH1BAAAAAEAAK43NIkvB+I/LU9vU3T87T8AAAA/9AEAAAAAAAAB9gQAAAABAACKvGWBpBHiP1fT30Zj6O0/AAAAP/QBAAAAAAAAAfcEAAAAAQAAkvVt3jAe4j9tIqWiuMvtPwAAAD8EAgAAAAAAAAH4BAAAAAEAAELGyHGOJuI/6ZTcuMm07T8AAAA/BAIAAAAAAAAB+QQAAAABAAA0pWUcDzLiP0/SaDdBle0/AAAAPyMCAAAAAAAAAfoEAAAAAQAAECqXFIQ84j/3yBBBQWrtPwAAAD8jAgAAAAAAAAH7BAAAAAEAAO2uyAz5RuI/PZxGkIU57T8AAAA/IwIAAAAAAAAB/AQAAAABAACGJbjtSk7iP81dQwLsBe0/AAAAP0ICAAAAAAAAAf0EAAAAAQAACkI8HJFU4j9fH0B0UtLsPwAAAD9CAgAAAAAAAAH+BAAAAAEAAHgEVZjLWeI/VQSvoHSk7D8AAAA/QgIAAAAAAAAB/wQAAAABAADnxm0UBl/iP5nX5O+4c+w/AAAAP2ICAAAAAAAAAQAFAAAAAQAAauPxQkxl4j8tmeFhH0DsPwAAAD9iAgAAAAAAAAEBBQAAAAEAAMNLnwx7aeI/H35QjkES7D8AAAA/YgIAAAAAAAABAgUAAAABAAAwDriItW7iP2NRht2F4es/AAAAP3ACAAAAAAAAAQMFAAAAAQAAy4SnaQd24j9JAUpyDqvrPwAAAD9wAgAAAAAAAAEEBQAAAAEAAA2T6YAqeeI/28JG5HR36z8AAAA/jwIAAAAAAAABBQUAAAABAABPoSuYTXziP6k9X+FjOOs/AAAAP48CAAAAAAAAAQYFAAAAAQAAT6ErmE184j89/1tTygTrPwAAAD+PAgAAAAAAAAEHBQAAAAEAACLtVDM2euI/pTzo0UHl6j8AAAA/rwIAAAAAAAABCAUAAAABAADh3hIcE3fiP61WApb9v+o/AAAAP68CAAAAAAAAAQkFAAAAAQAAtCo8t/t04j/HpcfxUqPqPwAAAD+vAgAAAAAAAAEKBQAAAAEAADAOuIi1buI/PRj/B2SM6j8AAAA/zgIAAAAAAAABCwUAAAABAADDS58Me2niPxuuqNgwe+o/AAAAP84CAAAAAAAAAQwFAAAAAQAAKdWvKyli4j+nVYuG22zqPwAAAD/OAgAAAAAAAAENBQAAAAEAAI5ewErXWuI/RTIZzB9n6j8AAAA/7QIAAAAAAAABDgUAAAABAACy2Y5SYlDiP5Ug4O5BZOo/AAAAP+0CAAAAAAAAAQ8FAAAAAQAAwfrxp+FE4j+D6zRXqFvqPwAAAD/tAgAAAAAAAAEQBQAAAAEAALjB6UpVOOI/v6RQ4jBQ6j8AAAA//QIAAAAAAAABEQUAAAABAACbLnY7vSriP69vpUqXR+o/AAAAP/0CAAAAAAAAARIFAAAAAQAAUOcrxw0b4j+bOvqy/T7qPwAAAD8cAwAAAAAAAAETBQAAAAEAAEeuI2qBDuI/OxeI+EE56j8AAAA/HAMAAAAAAAABFAUAAAABAABAdRsN9QHiP4sFTxtkNuo/AAAAPxwDAAAAAAAAARUFAAAAAQAAT5Z+YnT24T87F4j4QTnqPwAAAD87AwAAAAAAAAEWBQAAAAEAAEZddgXo6eE/6yjB1R886j8AAAA/OwMAAAAAAAABFwUAAAABAADmu8DeLNnhP0tMM5DbQeo/AAAAPzsDAAAAAAAAARgFAAAAAQAAcMCfBWbH4T/Z8xU+hjPqPwAAAD9bAwAAAAAAAAEZBQAAAAEAAHDAnwVmx+E/2fMVPoYz6j8AAAA/WwMAAAAAAAABGgUAAAABAABwwJ8FZsfhP9nzFT6GM+o/AAAAP1sDAAAAAAAAARsFAAAAAQAAcMCfBWbH4T/Z8xU+hjPqPwAAAD9bAwAAAAAAAAEcBQAAAAEAALBYOyq7mOM/aeVq+tto6D8AAAA/AAAAAAAAAAABHQUAAAABAACwWDsqu5jjP2nlavrbaOg/AAAAPw8AAAAAAAAAAR4FAAAAAQAAsFg7KruY4z9p5Wr622joPwAAAD8PAAAAAAAAAAEfBQAAAAEAALBYOyq7mOM/aeVq+tto6D8AAAA/LgAAAAAAAAABIAUAAAABAACKjL+9ln7jP8HuwvDbk+g/AAAAPy4AAAAAAAAAASEFAAAAAQAArgeOxSF04z+XalL97KfoPwAAAD8uAAAAAAAAAAEiBQAAAAEAAKXOhWiVZ+M/P2JxFg/Q6D8AAAA/PgAAAAAAAAABIwUAAAABAAAaefncwlTjP+tZkC8x+Og/AAAAPz4AAAAAAAAAASQFAAAAAQAAzzGvaBNF4z/N8LAPIDrpPwAAAD9dAAAAAAAAAAElBQAAAAEAAG+Q+UFYNOM/b861ZIaH6T8AAAA/XQAAAAAAAAABJgUAAAABAADjOm22hSHjP+knSsb96Ok/AAAAP10AAAAAAAAAAScFAAAAAQAAbj9M3b4P4z8jyMKc7FXqPwAAAD9tAAAAAAAAAAEoBQAAAAEAACP4AWkPAOM/rVYClv2/6j8AAAA/bQAAAAAAAAABKQUAAAABAAAav/kLg/PiP+f2emzsLOs/AAAAP4wAAAAAAAAAASoFAAAAAQAAVZQzxhnq4j8vsoQWucfrPwAAAD+MAAAAAAAAAAErBQAAAAEAAOfRGkrf5OI/8d/F1pZL7D8AAAA/nAAAAAAAAAABLAUAAAABAADRd6+X0+PiP4ujsGdBvuw/AAAAP5wAAAAAAAAAAS0FAAAAAQAA59EaSt/k4j9V6wvs2hztPwAAAD+rAAAAAAAAAAEuBQAAAAEAAFWUM8YZ6uI/p9pJHh9t7T8AAAA/qwAAAAAAAAABLwUAAAABAAAav/kLg/PiP0m4TnOFuu0/AAAAP8sAAAAAAAAAATAFAAAAAQAA90MrBPj94j9RucWCpw3uPwAAAD/LAAAAAAAAAAExBQAAAAEAAFfl4CqzDuM/bQkC7h5E7j8AAAA/ywAAAAAAAAABMgUAAAABAADN4AEEeiDjP8cSWuQeb+4/AAAAP+oAAAAAAAAAATMFAAAAAQAALYK3KjUx4z8P5wZDhZHuPwAAAD/qAAAAAAAAAAE0BQAAAAEAAM8xr2gTReM/cQp5/UCX7j8AAAA/6gAAAAAAAAABNQUAAAABAADPMa9oE0XjP3EKef1Al+4/AAAAP/oAAAAAAAAAATYFAAAAAQAAzzGvaBNF4z9xCnn9QJfuPwAAAD/6AAAAAAAAAAE3BQAAAAEAAM8xr2gTReM/cQp5/UCX7j8AAAA/+gAAAAAAAAABOAUAAAABAAC2S0NYhwbkP5M4DJS5mOk/AAAAPwAAAAAAAAAAATkFAAAAAQAAtktDWIcG5D+TOAyUuZjpPwAAAD8QAAAAAAAAAAE6BQAAAAEAALZLQ1iHBuQ/kzgMlLmY6T8AAAA/EAAAAAAAAAABOwUAAAABAAC2S0NYhwbkP5M4DJS5mOk/AAAAPx8AAAAAAAAAATwFAAAAAQAAtktDWIcG5D+TOAyUuZjpPwAAAD8fAAAAAAAAAAE9BQAAAAEAALZLQ1iHBuQ/kzgMlLmY6T8AAAA/HwAAAAAAAAABPgUAAAABAAAW7fh+QhfkP9Xyni5k4Ok/AAAAPz4AAAAAAAAAAT8FAAAAAQAAWPs6lmUa5D/Hvmqm7CrqPwAAAD9OAAAAAAAAAAFABQAAAAEAAG9VpkhxG+Q/jQbGKoaJ6j8AAAA/TgAAAAAAAAABQQUAAAABAABCoc/jWRnkP0UZdheG3+o/AAAAP14AAAAAAAAAAUIFAAAAAQAAvoRLtRMT5D8dlnwzuUbrPwAAAD9eAAAAAAAAAAFDBQAAAAEAADtox4bNDOQ/l+8QlTCo6z8AAAA/jAAAAAAAAAABRAUAAAABAADj/xm9ngjkP6ULGXgwKew/AAAAP4wAAAAAAAAAAUUFAAAAAQAAdD0BQWQD5D8fZa3Zp4rsPwAAAD+MAAAAAAAAAAFGBQAAAAEAADIvvylBAOQ/g4mWo4Xj7D8AAAA/qwAAAAAAAAABRwUAAAABAABJiSrcTAHkP8lDKT4wK+0/AAAAP6sAAAAAAAAAAUgFAAAAAQAASYkq3EwB5D9xO0hXUlPtPwAAAD+rAAAAAAAAAAFJBQAAAAEAALZLQ1iHBuQ/GzNncHR77T8AAAA/ygAAAAAAAAABSgUAAAABAAA7aMeGzQzkPz+dvZ+njO0/AAAAP8oAAAAAAAAAAUsFAAAAAQAAFu34fkIX5D8TGU2suKDtPwAAAD/KAAAAAAAAAAFMBQAAAAEAAB4mAdzOI+Q/wyqGiZaj7T8AAAA/2gAAAAAAAAABTQUAAAABAAARBZ6GTy/kPxMZTay4oO0/AAAAP9oAAAAAAAAAAU4FAAAAAQAAGD6m49s75D+fwC9aY5LtPwAAAD/5AAAAAAAAAAFPBQAAAAEAALvtnSG6T+Q/P529n6eM7T8AAAA/+QAAAAAAAAABUAUAAAABAACJUWzEr2XkP8tEoE1Sfu0/AAAAP/kAAAAAAAAAAVEFAAAAAQAAbA+mGbF85D9X7IL7/G/tPwAAAD8ZAQAAAAAAAAFSBQAAAAEAAA6/nVePkOQ/0166EQ5Z7T8AAAA/GQEAAAAAAAABUwUAAAABAACFur4wVqLkP18Gnb+4Su0/AAAAPxkBAAAAAAAAAVQFAAAAAQAAEhBLvCi15D/ZeNTVyTPtPwAAAD8oAQAAAAAAAAFVBQAAAAEAAC+jvsvAwuQ/Bf1Eybgf7T8AAAA/KAEAAAAAAAABVgUAAAABAAA43MYoTc/kP92S7pmFDu0/AAAAP0cBAAAAAAAAAVcFAAAAAQAAjkR08nvT5D8dTAolDgPtPwAAAD9HAQAAAAAAAAFYBQAAAAEAAI5EdPJ70+Q/HUwKJQ4D7T8AAAA/RwEAAAAAAAABWQUAAAABAACORHTye9PkPx1MCiUOA+0/AAAAP1cBAAAAAAAAAVoFAAAAAQAAjkR08nvT5D8dTAolDgPtPwAAAD9XAQAAAAAAAAFbBQAAAAEAAOP/Gb2eCOQ/u1lnxGO56z8AAAA/AAAAAAAAAAABXAUAAAABAADj/xm9ngjkP7tZZ8Rjues/AAAAPxAAAAAAAAAAAV0FAAAAAQAA4/8ZvZ4I5D+7WWfEY7nrPwAAAD8QAAAAAAAAAAFeBQAAAAEAAKNChQoVKuQ/5d3Xt1Kl6z8AAAA/LwAAAAAAAAABXwUAAAABAAAD5Dox0DrkP+Xd17dSpes/AAAAPy8AAAAAAAAAAWAFAAAAAQAAu+2dIbpP5D9JAUpyDqvrPwAAAD8vAAAAAAAAAAFhBQAAAAEAAAU16JVpX+Q/u1lnxGO56z8AAAA/PwAAAAAAAAABYgUAAAABAAA4IsdXDW7kP9/DvfOWyus/AAAAPz8AAAAAAAAAAWMFAAAAAQAAV7U6Z6V75D8VY7+6Y+TrPwAAAD9eAAAAAAAAAAFkBQAAAAEAADM6bF8ahuQ/695Ox3T46z8AAAA/XgAAAAAAAAABZQUAAAABAAAlGQkKm5HkP60lMzzsA+w/AAAAP14AAAAAAAAAAWYFAAAAAQAAJRkJCpuR5D+tJTM87APsPwAAAD9uAAAAAAAAAAFnBQAAAAEAACUZCQqbkeQ/rSUzPOwD7D8AAAA/bgAAAAAAAAABaAUAAAABAAAlGQkKm5HkP60lMzzsA+w/AAAAP24AAAAAAAAAAWkFAAAAAQAAvoRLtRMT5D8Jef1Al3LqPwAAAD8AAAAAAAAAAAFqBQAAAAEAAL6ES7UTE+Q/CXn9QJdy6j8AAAA/HwAAAAAAAAABawUAAAABAACjQoUKFSrkP1+B3id1Suo/AAAAPx8AAAAAAAAAAWwFAAAAAQAAcKZTrQpA5D8XrTHJDijqPwAAAD8fAAAAAAAAAAFtBQAAAAEAAGu++LQXWOQ/f+q9R4YI6j8AAAA/LwAAAAAAAAABbgUAAAABAACn5N/TR3PkP9Xyni5k4Ok/AAAAPz4AAAAAAAAAAW8FAAAAAQAAofyE21SL5D8/MCut28DpPwAAAD8+AAAAAAAAAAFwBQAAAAEAAEvlhHa/q+Q/taJiw+yp6T8AAAA/TgAAAAAAAAABcQUAAAABAABG/Sl+zMPkP/Nbfk51nuk/AAAAP04AAAAAAAAAAXIFAAAAAQAARv0pfszD5D/zW35OdZ7pPwAAAD9tAAAAAAAAAAFzBQAAAAEAAEb9KX7Mw+Q/81t+TnWe6T8AAAA/bQAAAAAAAAABdAUAAAABAABG/Sl+zMPkP/Nbfk51nuk/AAAAP20AAAAAAAAAAXUFAAAAAQAA064QpBGB5T9r5uEJ/rvoPwAAAD8AAAAAAAAAAAF2BQAAAAEAANOuEKQRgeU/a+bhCf676D8AAAA/EAAAAAAAAAABdwUAAAABAADTrhCkEYHlP2vm4Qn+u+g/AAAAPxAAAAAAAAAAAXgFAAAAAQAA6Qh8Vh2C5T8RxOZeZAnpPwAAAD8QAAAAAAAAAAF5BQAAAAEAABa9Urs0hOU/G993MkI36T8AAAA/LwAAAAAAAAABegUAAAABAAAsF75tQIXlP+dA7XqXcOk/AAAAPy8AAAAAAAAAAXsFAAAAAQAAsDNCnIaL5T/zW35OdZ7pPwAAAD8/AAAAAAAAAAF8BQAAAAEAAPJBhLOpjuU/1fKeLmTg6T8AAAA/PwAAAAAAAAABfQUAAAABAAA0UMbKzJHlPzsXiPhBOeo/AAAAP14AAAAAAAAAAX4FAAAAAQAAzsa1qx6Z5T85/uRDqLHqPwAAAD9eAAAAAAAAAAF/BQAAAAEAAJTxe/GHouU/+SsmBIY16z8AAAA/XgAAAAAAAAABgAUAAAABAAAtaGvS2anlPy+yhBa5x+s/AAAAP24AAAAAAAAAAYEFAAAAAQAAyN5asyux5T8tmeFhH0DsPwAAAD9uAAAAAAAAAAGCBQAAAAEAACBHCH1ateU/K4A+rYW47D8AAAA/jQAAAAAAAAABgwUAAAABAACPCSH5lLrlPxcy8GBSKO0/AAAAP40AAAAAAAAAAYQFAAAAAQAAur33Xay85T9X7IL7/G/tPwAAAD+NAAAAAAAAAAGFBQAAAAEAALq9912svOU/V+yC+/xv7T8AAAA/rAAAAAAAAAABhgUAAAABAAC6vfddrLzlP1fsgvv8b+0/AAAAP6wAAAAAAAAAAYcFAAAAAQAAur33Xay85T9X7IL7/G/tPwAAAD+sAAAAAAAAAAGIBQAAAAEAAPg0jOF1/OU/ARVxbjBU7D8AAAA/AAAAAAAAAAABiQUAAAABAAD4NIzhdfzlPwEVcW4wVOw/AAAAPx8AAAAAAAAAAYoFAAAAAQAA+DSM4XX85T8BFXFuMFTsPwAAAD8fAAAAAAAAAAGLBQAAAAEAAJrkgx9UEOY/mdfk77hz7D8AAAA/HwAAAAAAAAABjAUAAAABAAA1W3MAphfmP/v6Vqp0eew/AAAAPz4AAAAAAAAAAY0FAAAAAQAAz9Fi4fce5j/Pdua2hY3sPwAAAD8+AAAAAAAAAAGOBQAAAAEAAGhIUsJJJuY/VQSvoHSk7D8AAAA/PgAAAAAAAAABjwUAAAABAABxgVof1jLmP//7zbmWzOw/AAAAP04AAAAAAAAAAZAFAAAAAQAApW454XlB5j9ZBSawlvfsPwAAAD9OAAAAAAAAAAGRBQAAAAEAANhbGKMdUOY/ZSC3g3Ql7T8AAAA/bQAAAAAAAAABkgUAAAABAAD27ouytV3mP/3iKgX9RO0/AAAAP20AAAAAAAAAAZMFAAAAAQAA6c0oXTZp5j/lk2Wpp2HtPwAAAD9tAAAAAAAAAAGUBQAAAAEAANqsxQe3dOY/98gQQUFq7T8AAAA/fQAAAAAAAAABlQUAAAABAADNi2KyN4DmP0W312NjZ+0/AAAAP30AAAAAAAAAAZYFAAAAAQAAk7Yo+KCJ5j/TXroRDlntPwAAAD+bAAAAAAAAAAGXBQAAAAEAAFjh7j0Kk+Y/PZxGkIU57T8AAAA/mwAAAAAAAAABmAUAAAABAACb7zBVLZbmP2s60UcwAO0/AAAAP5sAAAAAAAAAAZkFAAAAAQAAskmcBzmX5j+3JyFbMKrsPwAAAD+6AAAAAAAAAAGaBQAAAAEAAG87WvAVlOY/36oaP/1C7D8AAAA/ugAAAAAAAAABmwUAAAABAAC/av9cuIvmP1Mc20Xs2Os/AAAAP7oAAAAAAAAAAZwFAAAAAQAAtzH3/yt/5j+dCStZ7ILrPwAAAD/aAAAAAAAAAAGdBQAAAAEAAINEGD6IcOY/C2HRmx8+6z8AAAA/2gAAAAAAAAABngUAAAABAAA4/c3J2GDmP8umPgF19uo/AAAAP9oAAAAAAAAAAZ8FAAAAAQAAMcTFbExU5j+bIVf+Y7fqPwAAAD/pAAAAAAAAAAGgBQAAAAEAABIxUl20RuY/ZYJVN5ed6j8AAAA/6QAAAAAAAAABoQUAAAABAADJ6QfpBDfmP1NNqp/9lOo/AAAAPwgBAAAAAAAAAaIFAAAAAQAAf6K9dFUn5j9lglU3l53qPwAAAD8IAQAAAAAAAAGjBQAAAAEAAEu13rKxGOY/rVYClv2/6j8AAAA/CAEAAAAAAAABpAUAAAABAACEihhtSA/mP2mDzEa58Oo/AAAAPygBAAAAAAAAAaUFAAAAAQAA6hMpjPYH5j8LYdGbHz7rPwAAAD8oAQAAAAAAAAGmBQAAAAEAAGb3pF2wAeY/YVAPzmOO6z8AAAA/KAEAAAAAAAABpwUAAAABAAAl6WJGjf7lP/sT+l4OAew/AAAAP0cBAAAAAAAAAagFAAAAAQAAJeliRo3+5T85tHI1/W3sPwAAAD9HAQAAAAAAAAGpBQAAAAEAAH1REBC8AuY/c1TrC+za7D8AAAA/RwEAAAAAAAABqgUAAAABAAB9URAQvALmP3NU6wvs2uw/AAAAP1cBAAAAAAAAAasFAAAAAQAAfVEQELwC5j9zVOsL7NrsPwAAAD9XAQAAAAAAAAGsBQAAAAEAAH1REBC8AuY/c1TrC+za7D8AAAA/VwEAAAAAAAABrQUAAAABAACyVEk9Eh3nP/8snROoiOs/AAAAPwAAAAAAAAAAAa4FAAAAAQAAslRJPRId5z//LJ0TqIjrPwAAAD8gAAAAAAAAAAGvBQAAAAEAALJUST0SHec//yydE6iI6z8AAAA/IAAAAAAAAAABsAUAAAABAACyVEk9Eh3nP/8snROoiOs/AAAAPyAAAAAAAAAAAbEFAAAAAQAAslRJPRId5z//LJ0TqIjrPwAAAD8/AAAAAAAAAAGyBQAAAAEAALJUST0SHec//yydE6iI6z8AAAA/PwAAAAAAAAABswUAAAABAAA7WShkSwvnPyuxDQeXdOs/AAAAPz8AAAAAAAAAAbQFAAAAAQAAtzykNQUF5z895rieMH3rPwAAAD9eAAAAAAAAAAG1BQAAAAEAAF/U9mvWAOc/EWJIq0GR6z8AAAA/XgAAAAAAAAABtgUAAAABAAAcxrRUs/3mP0kBSnIOq+s/AAAAP14AAAAAAAAAAbcFAAAAAQAArwOc2Hj45j99oEs528TrPwAAAD99AAAAAAAAAAG4BQAAAAEAAG31WcFV9eY/d4YxdR/q6z8AAAA/fQAAAAAAAAABuQUAAAABAAD/MkFFG/DmP103bBnKBuw/AAAAP30AAAAAAAAAAboFAAAAAQAAkXAoyeDq5j9VHVJVDizsPwAAAD+NAAAAAAAAAAG7BQAAAAEAAGW8UWTJ6OY/LZnhYR9A7D8AAAA/jQAAAAAAAAABvAUAAAABAAD2+TjojuPmPwEVcW4wVOw/AAAAP6sAAAAAAAAAAb0FAAAAAQAAn5GLHmDf5j85tHI1/W3sPwAAAD+rAAAAAAAAAAG+BQAAAAEAAF2DSQc93OY/rQyQh1J87D8AAAA/qwAAAAAAAAABvwUAAAABAAAyz3KiJdrmP+GrkU4fluw/AAAAP8sAAAAAAAAAAcAFAAAAAQAARyneVDHb5j8XS5MV7K/sPwAAAD/LAAAAAAAAAAHBBQAAAAEAADLPcqIl2uY/68YiIv3D7D8AAAA/ywAAAAAAAAABwgUAAAABAABdg0kHPdzmP8FCsi4O2Ow/AAAAP+oAAAAAAAAAAcMFAAAAAQAAiTcgbFTe5j9H0HoY/e7sPwAAAD/qAAAAAAAAAAHEBQAAAAEAAOGfzTWD4uY/azrRRzAA7T8AAAA/6gAAAAAAAAABxQUAAAABAABQYuaxvefmP42kJ3djEe0/AAAAP/kAAAAAAAAAAcYFAAAAAQAA/zJBRRvw5j/ZeNTVyTPtPwAAAD/5AAAAAAAAAAHHBQAAAAEAAINPxXNh9uY/cTtIV1JT7T8AAAA/GQEAAAAAAAAByAUAAAABAAB2LmIe4gHnP/fIEEFBau0/AAAAPxkBAAAAAAAAAckFAAAAAQAAUbOTFlcM5z9X7IL7/G/tPwAAAD8ZAQAAAAAAAAHKBQAAAAEAAFnsm3PjGOc/y0SgTVJ+7T8AAAA/OAEAAAAAAAABywUAAAABAABMyzgeZCTnP1fsgvv8b+0/AAAAPzgBAAAAAAAAAcwFAAAAAQAAal6sLfwx5z+DcPPu61vtPwAAAD84AQAAAAAAAAHNBQAAAAEAAFs9Sdh8Pec/TdHxJx9C7T8AAAA/SAEAAAAAAAABzgUAAAABAABkdlE1CUrnPy2BtbynC+0/AAAAP0gBAAAAAAAAAc8FAAAAAQAAKqEXe3JT5z9zVOsL7NrsPwAAAD9nAQAAAAAAAAHQBQAAAAEAAJhjMPesWOc/BxbofVKn7D8AAAA/ZwEAAAAAAAAB0QUAAAABAADwy93A21znP4miOVgfa+w/AAAAP2cBAAAAAAAAAdIFAAAAAQAA8MvdwNtc5z+3QMQPyjHsPwAAAD+GAQAAAAAAAAHTBQAAAAEAAJhjMPesWOc/Oc0V6pb16z8AAAA/hgEAAAAAAAAB1AUAAAABAACmhJNMLE3nP4W6Zf2Wn+s/AAAAP4YBAAAAAAAAAdUFAAAAAQAAyv9hVLdC5z9BANNi7FfrPwAAAD+lAQAAAAAAAAHWBQAAAAEAANggxak2N+c/1cHP1FIk6z8AAAA/pQEAAAAAAAAB1wUAAAABAADQ57xMqirnP58izg2GCus/AAAAP6UBAAAAAAAAAdgFAAAAAQAA3Qggoikf5z+N7SJ27AHrPwAAAD+1AQAAAAAAAAHZBQAAAAEAAL91rJKREec/Y2mygv0V6z8AAAA/tQEAAAAAAAAB2gUAAAABAADNlg/oEAbnP0ca7SaoMus/AAAAP9QBAAAAAAAAAdsFAAAAAQAAHMa0VLP95j9naimSH2nrPwAAAD/UAQAAAAAAAAHcBQAAAAEAAJipMCZt9+Y/hbpl/Zaf6z8AAAA/5AEAAAAAAAAB3QUAAAABAABYm+4OSvTmP3eGMXUf6us/AAAAP+QBAAAAAAAAAd4FAAAAAQAAbfVZwVX15j/JdW+nYzrsPwAAAD/zAQAAAAAAAAHfBQAAAAEAAMZdB4uE+eY/z3bmtoWN7D8AAAA/8wEAAAAAAAAB4AUAAAABAAB2LmIe4gHnP8FCsi4O2Ow/AAAAPxMCAAAAAAAAAeEFAAAAAQAAO1koZEsL5z8F/UTJuB/tPwAAAD8TAgAAAAAAAAHiBQAAAAEAAOwpg/eoE+c/Xwadv7hK7T8AAAA/EwIAAAAAAAAB4wUAAAABAADdCCCiKR/nP+WTZamnYe0/AAAAPzICAAAAAAAAAeQFAAAAAQAAPqrVyOQv5z9xO0hXUlPtPwAAAD8yAgAAAAAAAAHlBQAAAAEAAIfxHz2UP+c/KWeb+Osw7T8AAAA/MgIAAAAAAAAB5gUAAAABAACmhJNMLE3nP6nz7NK49Ow/AAAAP1ECAAAAAAAAAecFAAAAAQAAmGMw96xY5z97bgXQp7XsPwAAAD9RAgAAAAAAAAHoBQAAAAEAAHPoYe8hY+c/+/pWqnR57D8AAAA/UQIAAAAAAAAB6QUAAAABAAAOX1HQc2rnP4+8UxzbRew/AAAAP2ECAAAAAAAAAeoFAAAAAQAAknvV/rlw5z9vbBexYw/sPwAAAD9hAgAAAAAAAAHrBQAAAAEAABaYWS0Ad+c/FWO/umPk6z8AAAA/gAIAAAAAAAAB7AUAAAABAABuAAf3LnvnPz/nL65S0Os/AAAAP4ACAAAAAAAAAe0FAAAAAQAAsA5JDlJ+5z8vsoQWucfrPwAAAD+AAgAAAAAAAAHuBQAAAAEAALAOSQ5Sfuc/L7KEFrnH6z8AAAA/nwIAAAAAAAAB7wUAAAABAACEWnKpOnznPy+yhBa5x+s/AAAAP58CAAAAAAAAAfAFAAAAAQAAV6abRCN65z/jxDQDuR3sPwAAAD+fAgAAAAAAAAHxBQAAAAEAACvyxN8LeOc/dW2OwIVi7D8AAAA/rwIAAAAAAAAB8gUAAAABAADq44LI6HTnP3tuBdCntew/AAAAP68CAAAAAAAAAfMFAAAAAQAAFphZLQB35z/zx5kxHxftPwAAAD/MAgAAAAAAAAH0BQAAAAEAAJJ71f65cOc/uQ/1tbh17T8AAAA/zAIAAAAAAAAB9QUAAAABAAAkubyCf2vnP20ipaK4y+0/AAAAP9wCAAAAAAAAAfYFAAAAAQAAikLNoS1k5z/VRo5sliTuPwAAAD/cAgAAAAAAAAH3BQAAAAEAAK69m6m4Wec/JzbMntp07j8AAAA/6wIAAAAAAAAB+AUAAAABAABkdlE1CUrnP2nwXjmFvO4/AAAAP+sCAAAAAAAAAfkFAAAAAQAAGS8HwVk65z+bdUY8lvvuPwAAAD8LAwAAAAAAAAH6BQAAAAEAAGElpNBvJec/Q21lVbgj7z8AAAA/CwMAAAAAAAAB+wUAAAABAACqG0HghRDnPyseoPliQO8/AAAAPwsDAAAAAAAAAfwFAAAAAQAACGxJoqf85j+fdr1LuE7vPwAAAD8qAwAAAAAAAAH9BQAAAAEAAA1UpJqa5OY/Kx6g+WJA7z8AAAA/KgMAAAAAAAAB/gUAAAABAADnhygudsrmP0NtZVW4I+8/AAAAPyoDAAAAAAAAAf8FAAAAAQAARdgw8Je25j+bdUY8lvvuPwAAAD9JAwAAAAAAAAEABgAAAAEAAH6taqoureY/fSUK0R7F7j8AAAA/SQMAAAAAAAABAQYAAAABAAB+rWqqLq3mP30lCtEexe4/AAAAP0kDAAAAAAAAAQIGAAAAAQAAfq1qqi6t5j99JQrRHsXuPwAAAD9ZAwAAAAAAAAEDBgAAAAEAAH6taqoureY/fSUK0R7F7j8AAAA/WQMAAAAAAAABBAYAAAABAAD7YEC42hPoP5Efad8fEeo/AAAAPwAAAAAAAAAAAQUGAAAAAQAA+2BAuNoT6D+RH2nfHxHqPwAAAD8PAAAAAAAAAAEGBgAAAAEAAPtgQLjaE+g/kR9p3x8R6j8AAAA/DwAAAAAAAAABBwYAAAABAAD7YEC42hPoP5Efad8fEeo/AAAAPw8AAAAAAAAAAQgGAAAAAQAA+2BAuNoT6D+RH2nfHxHqPwAAAD8tAAAAAAAAAAEJBgAAAAEAAEWoiiyKI+g/lSDg7kFk6j8AAAA/LQAAAAAAAAABCgYAAAABAACzaqOoxCjoP7mKNh51deo/AAAAPz0AAAAAAAAAAQsGAAAAAQAAC9NQcvMs6D/vKTjlQY/qPwAAAD89AAAAAAAAAAEMBgAAAAEAAHiVae4tMug/6w8eIYa06j8AAAA/TQAAAAAAAAABDQYAAAABAADnV4JqaDfoPwdgWoz96uo/AAAAP00AAAAAAAAAAQ4GAAAAAQAAlijd/cU/6D+XCLRJyi/rPwAAAD9cAAAAAAAAAAEPBgAAAAEAADGfzN4XR+g/K7ENB5d06z8AAAA/bAAAAAAAAAABEAYAAAABAAC1u1ANXk3oP7tZZ8Rjues/AAAAP2wAAAAAAAAAAREGAAAAAQAADST+1oxR6D9LAsGBMP7rPwAAAD+LAAAAAAAAAAESBgAAAAEAAHrmFlPHVug/36oaP/1C7D8AAAA/iwAAAAAAAAABEwYAAAABAAArt3HmJF/oPx9lrdmniuw/AAAAP4sAAAAAAAAAARQGAAAAAQAA24fMeYJn6D9P6pTcuMnsPwAAAD+qAAAAAAAAAAEVBgAAAAEAAItYJw3gb+g/5awIXkHp7D8AAAA/qgAAAAAAAAABFgYAAAABAADjwNTWDnToPy2BtbynC+0/AAAAP6oAAAAAAAAAARcGAAAAAQAAJc8W7jF36D8F/UTJuB/tPwAAAD+6AAAAAAAAAAEYBgAAAAEAAH03xLdge+g/tQ5+ppYi7T8AAAA/ugAAAAAAAAABGQYAAAABAACTkS9qbHzoPwX9RMm4H+0/AAAAP7oAAAAAAAAAARoGAAAAAQAAk5Evamx86D8F/UTJuB/tPwAAAD/ZAAAAAAAAAAEbBgAAAAEAAL9FBs+Dfug/3ZLumYUO7T8AAAA/2QAAAAAAAAABHAYAAAABAADr+dwzm4DoP0fQehj97uw/AAAAP/kAAAAAAAAAAR0GAAAAAQAALQgfS76D6D/rxiIi/cPsPwAAAD/5AAAAAAAAAAEeBgAAAAEAAENiiv3JhOg/4auRTh+W7D8AAAA/+QAAAAAAAAABHwYAAAABAAAtCB9LvoPoPxVKHAbKXOw/AAAAPwgBAAAAAAAAASAGAAAAAQAAQ2KK/cmE6D/7E/peDgHsPwAAAD8IAQAAAAAAAAEhBgAAAAEAAIVwzBTth+g/nQkrWeyC6z8AAAA/JwEAAAAAAAABIgYAAAABAAD0MuWQJ43oPz3/W1PKBOs/AAAAPycBAAAAAAAAASMGAAAAAQAAowNAJIWV6D8nyTmsDqnqPwAAAD8nAQAAAAAAAAEkBgAAAAEAACcgxFLLm+g/RTIZzB9n6j8AAAA/RwEAAAAAAAABJQYAAAABAADX8B7mKKToP7WJvw5TIuo/AAAAP0cBAAAAAAAAASYGAAAAAQAAcWcOx3qr6D8TrLq57NTpPwAAAD9HAQAAAAAAAAEnBgAAAAEAALN1UN6drug/4SbTttuV6T8AAAA/ZgEAAAAAAAABKAYAAAABAACHwXl5hqzoPzcvtJ25bek/AAAAP2YBAAAAAAAAASkGAAAAAQAAWw2jFG+q6D+hbEAcMU7pPwAAAD9mAQAAAAAAAAEqBgAAAAEAAFsNoxRvqug/oWxAHDFO6T8AAAA/dgEAAAAAAAABKwYAAAABAABbDaMUb6roP6FsQBwxTuk/AAAAP3YBAAAAAAAAASwGAAAAAQAAWw2jFG+q6D+hbEAcMU7pPwAAAD92AQAAAAAAAAEtBgAAAAEAANIIxO01vOg/PWH6Bu186D8AAAA/AAAAAAAAAAABLgYAAAABAADSCMTtNbzoPz1h+gbtfOg/AAAAPx8AAAAAAAAAAS8GAAAAAQAA0gjE7TW86D89YfoG7XzoPwAAAD8fAAAAAAAAAAEwBgAAAAEAANIIxO01vOg/PWH6Bu186D8AAAA/HwAAAAAAAAABMQYAAAABAAB0uLsrFNDoP2HLUDYgjug/AAAAPz8AAAAAAAAAATIGAAAAAQAAkksvO6zd6D8R3YkT/pDoPwAAAD8/AAAAAAAAAAEzBgAAAAEAAJqEN5g46ug/cwD8zbmW6D8AAAA/PwAAAAAAAAABNAYAAAABAAC4F6un0PfoP4M1p2VTn+g/AAAAP14AAAAAAAAAATUGAAAAAQAAF7lgzosI6T81R+BCMaLoPwAAAD9eAAAAAAAAAAE2BgAAAAEAALloWAxqHOk/p5/9lIaw6D8AAAA/XgAAAAAAAAABNwYAAAABAABxcrv8UzHpP30bjaGXxOg/AAAAP20AAAAAAAAAATgGAAAAAQAAguTLtmxK6T+LNh51dfLoPwAAAD9tAAAAAAAAAAE5BgAAAAEAAGaiBQxuYek/CarMmqgu6T8AAAA/jQAAAAAAAAABOgYAAAABAAA0BtSuY3fpP/t1mBIxeek/AAAAP40AAAAAAAAAATsGAAAAAQAAUplHvvuE6T/vQWSKucPpPwAAAD+cAAAAAAAAAAE8BgAAAAEAAC4eebZwj+k/Mfz2JGQL6j8AAAA/nAAAAAAAAAABPQYAAAABAACyOv3ktpXpP4PrNFeoW+o/AAAAP6wAAAAAAAAAAT4GAAAAAQAA3u7TSc6X6T+J7Ktmyq7qPwAAAD+sAAAAAAAAAAE/BgAAAAEAAN7u00nOl+k/sVd5pR8T6z8AAAA/ywAAAAAAAAABQAYAAAABAACGhiaAn5PpPxl8Ym/9a+s/AAAAP8sAAAAAAAAAAUEGAAAAAQAA7Q83n02M6T+7WWfEY7nrPwAAAD/LAAAAAAAAAAFCBgAAAAEAADw/3Avwg+k/D0ml9qcJ7D8AAAA/2wAAAAAAAAABQwYAAAABAABfuqoTe3npPxVKHAbKXOw/AAAAP9sAAAAAAAAAAUQGAAAAAQAAQSc3BONr6T9VBK+gdKTsPwAAAD/6AAAAAAAAAAFFBgAAAAEAACSUw/RKXuk/NZvPgGPm7D8AAAA/+gAAAAAAAAABRgYAAAABAACumKIbhEzpP7UOfqaWIu0/AAAAP/oAAAAAAAAAAUcGAAAAAQAAT/fs9Mg76T9Ft9djY2ftPwAAAD8ZAQAAAAAAAAFIBgAAAAEAADBkeeUwLuk/K2gSCA6E7T8AAAA/GQEAAAAAAAABSQYAAAABAAAwZHnlMC7pPytoEggOhO0/AAAAPxkBAAAAAAAAAUoGAAAAAQAAMGR55TAu6T8raBIIDoTtPwAAAD85AQAAAAAAAAFLBgAAAAEAADBkeeUwLuk/K2gSCA6E7T8AAAA/OQEAAAAAAAABTAYAAAABAACVyJB2qhnrPxvfdzJCN+k/AAAAPwAAAAAAAAAAAU0GAAAAAQAArCL8KLYa6z9ZmJO9yivpPwAAAD8fAAAAAAAAAAFOBgAAAAEAAKwi/Ci2Gus/WZiTvcor6T8AAAA/HwAAAAAAAAABTwYAAAABAACsIvwothrrP1mYk73KK+k/AAAAPy8AAAAAAAAAAVAGAAAAAQAAnLDrbp0B6z+HHXvA22rpPwAAAD8vAAAAAAAAAAFRBgAAAAEAAGfDDK358uo/Q0pFcZeb6T8AAAA/PgAAAAAAAAABUgYAAAABAAAHIleGPuLqP3XPLHSo2uk/AAAAPz4AAAAAAAAAAVMGAAAAAQAA6Y7jdqbU6j9lm/jrMCXqPwAAAD9OAAAAAAAAAAFUBgAAAAEAAPevRswlyeo/CXn9QJdy6j8AAAA/XgAAAAAAAAABVQYAAAABAAAbKxXUsL7qP8GLrS2XyOo/AAAAP14AAAAAAAAAAVYGAAAAAQAAP6bj2zu06j+H0wiyMCfrPwAAAD99AAAAAAAAAAFXBgAAAAEAAOc9NhINsOo/l+8QlTCo6z8AAAA/fQAAAAAAAAABWAYAAAABAACQ1YhI3qvqP0Xopr10I+w/AAAAP30AAAAAAAAAAVkGAAAAAQAApC/0+ums6j8xmlhxQZPsPwAAAD+bAAAAAAAAAAFaBgAAAAEAAP2XocQYseo/9+Gz9drx7D8AAAA/mwAAAAAAAAABWwYAAAABAACYDpGlarjqP8EpD3p0UO0/AAAAP5sAAAAAAAAAAVwGAAAAAQAAc5PCnd/C6j8TGU2suKDtPwAAAD+rAAAAAAAAAAFdBgAAAAEAAHzMyvprz+o/yyv9mLj27T8AAAA/qwAAAAAAAAABXgYAAAABAADcbYAhJ+DqP0mfq77rMu4/AAAAP8oAAAAAAAAAAV8GAAAAAQAAJbXKldbv6j/fYR9AdFLuPwAAAD/KAAAAAAAAAAFgBgAAAAEAAFmiqVd6/uo/U7o8kslg7j8AAAA/ygAAAAAAAAABYQYAAAABAABh27G0BgvrP/mw5JvJNe4/AAAAP+kAAAAAAAAAAWIGAAAAAQAA0J3KMEEQ6z8J5RgkQevtPwAAAD/pAAAAAAAAAAFjBgAAAAEAANCdyjBBEOs/CeUYJEHr7T8AAAA/6QAAAAAAAAABZAYAAAABAADQncowQRDrPwnlGCRB6+0/AAAAP+kAAAAAAAAAAWUGAAAAAQAA0J3KMEEQ6z8J5RgkQevtPwAAAD/5AAAAAAAAAAFmBgAAAAEAAHzXdzBFVes/taJiw+yp6T8AAAA/AAAAAAAAAAABZwYAAAABAAB813cwRVXrP7WiYsPsqek/AAAAPxAAAAAAAAAAAWgGAAAAAQAAfNd3MEVV6z+1omLD7KnpPwAAAD8QAAAAAAAAAAFpBgAAAAEAAHzXdzBFVes/taJiw+yp6T8AAAA/IAAAAAAAAAABagYAAAABAAB813cwRVXrP7WiYsPsqek/AAAAPyAAAAAAAAAAAWsGAAAAAQAAfNd3MEVV6z+1omLD7KnpPwAAAD8/AAAAAAAAAAFsBgAAAAEAAOqZkKx/Wus/HcdLjcoC6j8AAAA/PwAAAAAAAAABbQYAAAABAAAWTmcRl1zrP69vpUqXR+o/AAAAPz8AAAAAAAAAAW4GAAAAAQAAgxCAjdFh6z9lglU3l53qPwAAAD9PAAAAAAAAAAFvBgAAAAEAAActBLwXaOs/sVd5pR8T6z8AAAA/XgAAAAAAAAABcAYAAAABAAC4/V5PdXDrPxFiSKtBkes/AAAAP14AAAAAAAAAAXEGAAAAAQAAfiglld556z/jxDQDuR3sPwAAAD99AAAAAAAAAAFyBgAAAAEAAFqtVo1ThOs/4auRTh+W7D8AAAA/fQAAAAAAAAABcwYAAAABAAD0I0ZupYvrP81dQwLsBe0/AAAAP30AAAAAAAAAAXQGAAAAAQAAYuZe6t+Q6z9X7IL7/G/tPwAAAD+NAAAAAAAAAAF1BgAAAAEAAOYC4xgml+s/vRBsxdrI7T8AAAA/jQAAAAAAAAABdgYAAAABAABVxfuUYJzrP+2VU8jrB+4/AAAAP6wAAAAAAAAAAXcGAAAAAQAAgHnS+Xee6z91Ixyy2h7uPwAAAD+sAAAAAAAAAAF4BgAAAAEAANnhf8Omous/dSMcstoe7j8AAAA/rAAAAAAAAAABeQYAAAABAAAEllYovqTrP3UjHLLaHu4/AAAAP6wAAAAAAAAAAXoGAAAAAQAABJZWKL6k6z/PRRdddNHtPwAAAD/MAAAAAAAAAAF7BgAAAAEAAF3+A/LsqOs/p9pJHh9t7T8AAAA/zAAAAAAAAAABfAYAAAABAADhGoggM6/rP81dQwLsBe0/AAAAP+sAAAAAAAAAAX0GAAAAAQAAZDcMT3m16z9nOVo4Dq3sPwAAAD/rAAAAAAAAAAF+BgAAAAEAAOhTkH2/u+s/xVtV46df7D8AAAA/6wAAAAAAAAABfwYAAAABAACuflbDKMXrP9GPiWsfFew/AAAAP/oAAAAAAAAAAYAGAAAAAQAAiwOIu53P6z+jCqJoDtbrPwAAAD/6AAAAAAAAAAGBBgAAAAEAAJM8kBgq3Os/1agsILmc6z8AAAA/GgEAAAAAAAABggYAAAABAABDDeurh+TrPz3muJ4wfes/AAAAPxoBAAAAAAAAAYMGAAAAAQAAsc8DKMLp6z/JjZtM227rPwAAAD8aAQAAAAAAAAGEBgAAAAEAAB6SHKT87us/e5/UKblx6z8AAAA/OAEAAAAAAAABhQYAAAABAAA17IdWCPDrP08bZDbKhes/AAAAPzgBAAAAAAAAAYYGAAAAAQAAS0bzCBTx6z+FumX9lp/rPwAAAD84AQAAAAAAAAGHBgAAAAEAADXsh1YI8Os/8fhoizDT6z8AAAA/VwEAAAAAAAABiAYAAAABAAB3+sltK/PrP79a3tOFDOw/AAAAP1cBAAAAAAAAAYkGAAAAAQAAjFQ1IDf06z/fqho//ULsPwAAAD9XAQAAAAAAAAGKBgAAAAEAAKKuoNJC9es/+/pWqnR57D8AAAA/ZwEAAAAAAAABiwYAAAABAADkvOLpZfjrPyuAPq2FuOw/AAAAP2cBAAAAAAAAAYwGAAAAAQAAU3/7ZaD96z9ZBSawlvfsPwAAAD+GAQAAAAAAAAGNBgAAAAEAAO316kbyBOw/nb+4SkE/7T8AAAA/hgEAAAAAAAABjgYAAAABAACyILGMWw7sP7kP9bW4de0/AAAAP5YBAAAAAAAAAY8GAAAAAQAAj6XihNAY7D8TGU2suKDtPwAAAD+WAQAAAAAAAAGQBgAAAAEAAJfe6uFcJew/vRBsxdrI7T8AAAA/pQEAAAAAAAABkQYAAAABAAD3f6AIGDbsP0GeNK/J3+0/AAAAP6UBAAAAAAAAAZIGAAAAAQAAhNUslOpI7D9pCIve/PDtPwAAAD/FAQAAAAAAAAGTBgAAAAEAAFI5+zbgXuw/QZ40r8nf7T8AAAA/xQEAAAAAAAABlAYAAAABAADz6PJ0vnLsP1vt+Qofw+0/AAAAP8UBAAAAAAAAAZUGAAAAAQAAfz5/AJGF7D8D5KEUH5jtPwAAAD/kAQAAAAAAAAGWBgAAAAEAAJ7R8g8pk+w/p9pJHh9t7T8AAAA/5AEAAAAAAAABlwYAAAABAACPsI+6qZ7sP4mKDbOnNu0/AAAAP+QBAAAAAAAAAZgGAAAAAQAAQYHqTQen7D9H0HoY/e7sPwAAAD/zAQAAAAAAAAGZBgAAAAEAAMWdbnxNrew/Q88DCdub7D8AAAA/8wEAAAAAAAABmgYAAAABAAAcBhxGfLHsP1EDOJFSUew/AAAAPxMCAAAAAAAAAZsGAAAAAQAABKywk3Cw7D/Rj4lrHxXsPwAAAD8TAgAAAAAAAAGcBgAAAAEAAMWdbnxNrew/Ay4UI8rb6z8AAAA/EwIAAAAAAAABnQYAAAABAABW21UAE6jsPwlILueFtus/AAAAPzICAAAAAAAAAZ4GAAAAAQAAj7CPuqme7D/l3de3UqXrPwAAAD8yAgAAAAAAAAGfBgAAAAEAALMrXsI0lOw/cYW6Zf2W6z8AAAA/MgIAAAAAAAABoAYAAAABAAB/Pn8AkYXsPyWX80Lbmes/AAAAP1ECAAAAAAAAAaEGAAAAAQAANvc0jOF17D9ZNvUJqLPrPwAAAD9RAgAAAAAAAAGiBgAAAAEAAAEKVso9Z+w/UxzbRezY6z8AAAA/UQIAAAAAAAABowYAAAABAAAlhSTSyFzsP103bBnKBuw/AAAAP2ECAAAAAAAAAaQGAAAAAQAASQDz2VNS7D8ZZDbKhTfsPwAAAD9hAgAAAAAAAAGlBgAAAAEAAMXjbqsNTOw/SekdzZZ27D8AAAA/gAIAAAAAAAABpgYAAAABAABse8Hh3kfsP2c5WjgOrew/AAAAP4ACAAAAAAAAAacGAAAAAQAAViFWL9NG7D9H0HoY/e7sPwAAAD+AAgAAAAAAAAGoBgAAAAEAAITVLJTqSOw/yUMpPjAr7T8AAAA/nwIAAAAAAAABqQYAAAABAAAI8rDCME/sP1fsgvv8b+0/AAAAP58CAAAAAAAAAaoGAAAAAQAA+NBNbbFa7D9tIqWiuMvtPwAAAD+fAgAAAAAAAAGrBgAAAAEAAC6+LC9Vaew/Ye5wGkEW7j8AAAA/vwIAAAAAAAABrAYAAAABAACNX+JVEHrsPy9Q5mKWT+4/AAAAP78CAAAAAAAAAa0GAAAAAQAAGbVu4eKM7D+bjunwL4PuPwAAAD+/AgAAAAAAAAGuBgAAAAEAAHpWJAienew/RYYIClKr7j8AAAA/zgIAAAAAAAABrwYAAAABAADa99kuWa7sP1e7s6Hrs+4/AAAAP84CAAAAAAAAAbAGAAAAAQAAJD8kowi+7D8Jzex+ybbuPwAAAD/tAgAAAAAAAAGxBgAAAAEAAJo6RXzPz+w/gT8kldqf7j8AAAA/7QIAAAAAAAABsgYAAAABAAAmkNEHouLsP4lZPlmWeu4/AAAAP/0CAAAAAAAAAbMGAAAAAQAAhTGHLl3z7D/VRo5sliTuPwAAAD/9AgAAAAAAAAG0BgAAAAEAAI5qj4vp/+w/gVdQOlLU7T8AAAA/DQMAAAAAAAABtQYAAAABAAB/SSw2agvtP995S+Xrhu0/AAAAPw0DAAAAAAAAAbYGAAAAAQAAf0ksNmoL7T/feUvl64btPwAAAD8sAwAAAAAAAAG3BgAAAAEAAH9JLDZqC+0/33lL5euG7T8AAAA/LAMAAAAAAAABuAYAAAABAAB/SSw2agvtP995S+Xrhu0/AAAAPywDAAAAAAAAAbkGAAAAAQAAa/ptuTeQ7T+T1m3gliDsPwAAAD8AAAAAAAAAAAG6BgAAAAEAAGv6bbk3kO0/k9Zt4JYg7D8AAAA/EAAAAAAAAAABuwYAAAABAABr+m25N5DtP5PWbeCWIOw/AAAAPxAAAAAAAAAAAbwGAAAAAQAAa/ptuTeQ7T+T1m3gliDsPwAAAD8vAAAAAAAAAAG9BgAAAAEAAGv6bbk3kO0/k9Zt4JYg7D8AAAA/LwAAAAAAAAABvgYAAAABAABr+m25N5DtP5PWbeCWIOw/AAAAPy8AAAAAAAAAAb8GAAAAAQAA7MVEg+Rx7T85zRXqlvXrPwAAAD9PAAAAAAAAAAHABgAAAAEAAM8y0XNMZO0/Y1GG3YXh6z8AAAA/TwAAAAAAAAABwQYAAAABAACwn11ktFbtP9/DvfOWyus/AAAAP08AAAAAAAAAAcIGAAAAAQAAqWZVByhK7T+7WWfEY7nrPwAAAD9eAAAAAAAAAAHDBgAAAAEAAMvhIw+zP+0/qSS8LMqw6z8AAAA/XgAAAAAAAAABxAYAAAABAADbAodkMjTtP32gSznbxOs/AAAAP30AAAAAAAAAAcUGAAAAAQAA0cl+B6Yn7T8VY7+6Y+TrPwAAAD+NAAAAAAAAAAHGBgAAAAEAACH5I3RIH+0/H35QjkES7D8AAAA/jQAAAAAAAAABxwYAAAABAABFdPJ70xTtP4+8UxzbRew/AAAAP40AAAAAAAAAAcgGAAAAAQAAlqOX6HUM7T8fZa3Zp4rsPwAAAD+dAAAAAAAAAAHJBgAAAAEAAH9JLDZqC+0/c1TrC+za7D8AAAA/nQAAAAAAAAABygYAAAABAADBV25NjQ7tP/3iKgX9RO0/AAAAP7wAAAAAAAAAAcsGAAAAAQAA7gtFsqQQ7T+HcWr+Da/tPwAAAD+8AAAAAAAAAAHMBgAAAAEAAF3OXS7fFe0/yyv9mLj27T8AAAA/vAAAAAAAAAABzQYAAAABAADf6uFcJRztP4VYx0l0J+4/AAAAP8wAAAAAAAAAAc4GAAAAAQAATa362F8h7T/PLHSo2knuPwAAAD/MAAAAAAAAAAHPBgAAAAEAABTYwB7JKu0/32EfQHRS7j8AAAA/6wAAAAAAAAAB0AYAAAABAADbAodkMjTtP/mw5JvJNe4/AAAAP+sAAAAAAAAAAdEGAAAAAQAA4zuPwb5A7T/LK/2YuPbtPwAAAD/6AAAAAAAAAAHSBgAAAAEAAKlmVQcoSu0/maYVlqe37T8AAAA/+gAAAAAAAAAB0wYAAAABAABC3UToeVHtPxszZ3B0e+0/AAAAPwoBAAAAAAAAAdQGAAAAAQAA3FM0yctY7T89nEaQhTntPwAAAD8KAQAAAAAAAAHVBgAAAAEAAGBwuPcRX+0/R9B6GP3u7D8AAAA/KQEAAAAAAAAB1gYAAAABAACjfvoONWLtP3tuBdCntew/AAAAPykBAAAAAAAAAdcGAAAAAQAA+uan2GNm7T/hq5FOH5bsPwAAAD8pAQAAAAAAAAHYBgAAAAEAAA9BE4tvZ+0/XR7JZDB/7D8AAAA/SQEAAAAAAAAB2QYAAAABAAD65qfYY2btP+nFqxLbcOw/AAAAP0kBAAAAAAAAAdoGAAAAAQAAo376DjVi7T/pxasS23DsPwAAAD9JAQAAAAAAAAHbBgAAAAEAADS84ZL6XO0/Q88DCdub7D8AAAA/WAEAAAAAAAAB3AYAAAABAADG+cgWwFftP//7zbmWzOw/AAAAP1gBAAAAAAAAAd0GAAAAAQAAsJ9dZLRW7T9ZBSawlvfsPwAAAD93AQAAAAAAAAHeBgAAAAEAAIXrhv+cVO0/eVViGw4u7T8AAAA/dwEAAAAAAAAB3wYAAAABAACaRfKxqFXtP4Nw8+7rW+0/AAAAP4cBAAAAAAAAAeAGAAAAAQAA8a2fe9dZ7T/vrvZ8hY/tPwAAAD+HAQAAAAAAAAHhBgAAAAEAALjYZcFAY+0/SbhOc4W67T8AAAA/lwEAAAAAAAAB4gYAAAABAADAEW4ezW/tP6XBpmmF5e0/AAAAP5cBAAAAAAAAAeMGAAAAAQAA3qThLWV97T8tT29TdPztPwAAAD+2AQAAAAAAAAHkBgAAAAEAABKSwO8IjO0/7ZVTyOsH7j8AAAA/tgEAAAAAAAAB5QYAAAABAACIjeHIz53tP3s9NnaW+e0/AAAAP7YBAAAAAAAAAeYGAAAAAQAA0tQrPX+t7T/hesL0DdrtPwAAAD/GAQAAAAAAAAHnBgAAAAEAANoNNJoLuu0/JU74Q1Kp7T8AAAA/xgEAAAAAAAAB6AYAAAABAAAyduFjOr7tP/fIEEFBau0/AAAAP+UBAAAAAAAAAekGAAAAAQAAYCq4yFHA7T+1Dn6mliLtPwAAAD/lAQAAAAAAAAHqBgAAAAEAAGAquMhRwO0/tQ5+ppYi7T8AAAA/9AEAAAAAAAAB6wYAAAABAABgKrjIUcDtP7UOfqaWIu0/AAAAP/QBAAAAAAAAAewGAAAAAQAAYCq4yFHA7T+1Dn6mliLtPwAAAD/0AQAAAAAAAAHtBgAAAAEAACo92Qause0/faBLOdvE6z8AAAA/AAAAAAAAAAAB7gYAAAABAAAqPdkGrrHtP32gSznbxOs/AAAAPyAAAAAAAAAAAe8GAAAAAQAAJVV+DrvJ7T9LAsGBMP7rPwAAAD8gAAAAAAAAAAHwBgAAAAEAAEPo8R1T1+0/ReimvXQj7D8AAAA/IAAAAAAAAAAB8QYAAAABAABhe2Ut6+TtPxVKHAbKXOw/AAAAPz8AAAAAAAAAAfIGAAAAAQAAEEzAwEjt7T8xmlhxQZPsPwAAAD8/AAAAAAAAAAHzBgAAAAEAANd2hgay9u0/ndhb/9rG7D8AAAA/TwAAAAAAAAAB9AYAAAABAABbkwo1+PztP42kJ3djEe0/AAAAP08AAAAAAAAAAfUGAAAAAQAA36+OYz4D7j+n2kkeH23tPwAAAD9eAAAAAAAAAAH2BgAAAAEAAKTaVKmnDO4/z0UXXXTR7T8AAAA/XgAAAAAAAAAB9wYAAAABAABrBRvvEBbuP5mNcuENMO4/AAAAP30AAAAAAAAAAfgGAAAAAQAA7yGfHVcc7j/9sVur64juPwAAAD99AAAAAAAAAAH5BgAAAAEAAEaKTOeFIO4/oY9gAFLW7j8AAAA/fQAAAAAAAAAB+gYAAAABAAB0PiNMnSLuP/V+njKWJu8/AAAAP40AAAAAAAAAAfsGAAAAAQAAnvL5sLQk7j9Zo4f8c3/vPwAAAD+NAAAAAAAAAAH8BgAAAAEAAOAAPMjXJ+4/PTqo3GLB7z8AAAA/rAAAAAAAAAAB/QYAAAABAAD4Wqd64yjuPyPr4oAN3u8/AAAAP6wAAAAAAAAAAf4GAAAAAQAAIw9+3/oq7j8j6+KADd7vPwAAAD+sAAAAAAAAAAH/BgAAAAEAAPhap3rjKO4/VYltOLik7z8AAAA/zAAAAAAAAAABAAcAAAABAADKptAVzCbuP0+I9iiWUe8/AAAAP8wAAAAAAAAAAQEHAAAAAQAAyqbQFcwm7j9PiPYollHvPwAAAD/MAAAAAAAAAAECBwAAAAEAAMqm0BXMJu4/T4j2KJZR7z8AAAA/zAAAAAAAAAABAwcAAAABAADKptAVzCbuP0+I9iiWUe8/AAAAP+sAAAAAAAAAAQQHAAAAAQAAO6/pwMbK7T9lOOMo7FnsPwAAAD8AAAAAAAAAAAEFBwAAAAEAADuv6cDGyu0/ZTjjKOxZ7D8AAAA/EAAAAAAAAAABBgcAAAABAAA7r+nAxsrtP2U44yjsWew/AAAAPxAAAAAAAAAAAQcHAAAAAQAAO6/pwMbK7T9lOOMo7FnsPwAAAD8QAAAAAAAAAAEIBwAAAAEAAFhCXdBe2O0/h7vcDLny6z8AAAA/EAAAAAAAAAABCQcAAAABAABLIfp63+PtPwMuFCPK2+s/AAAAPyMAAAAAAAAAAQoHAAAAAQAArMKvoZr07T8vsoQWucfrPwAAAD8jAAAAAAAAAAELBwAAAAEAACC+0HphBu4/CUgu54W26z8AAAA/MwAAAAAAAAABDAcAAAABAAAFfArQYh3uP5fvEJUwqOs/AAAAPzMAAAAAAAAAAQ0HAAAAAQAApysCDkEx7j+FumX9lp/rPwAAAD9CAAAAAAAAAAEOBwAAAAEAAIrpO2NCSO4/1agsILmc6z8AAAA/QgAAAAAAAAABDwcAAAABAAAC5Vw8CVruP5fvEJUwqOs/AAAAP2IAAAAAAAAAARAHAAAAAQAAIHjQS6Fn7j99oEs528TrPwAAAD9iAAAAAAAAAAERBwAAAAEAAOailpEKce4/FWO/umPk6z8AAAA/YgAAAAAAAAABEgcAAAABAADmopaRCnHuP29sF7FjD+w/AAAAP4EAAAAAAAAAARMHAAAAAQAAuu6/LPNu7j8tmeFhH0DsPwAAAD+BAAAAAAAAAAEUBwAAAAEAALG1t89mYu4/6cWrEttw7D8AAAA/gQAAAAAAAAABFQcAAAABAAA7upb2n1DuP0PPAwnbm+w/AAAAP5AAAAAAAAAAARYHAAAAAQAAK0iGPIc37j8RMXlRMNXsPwAAAD+QAAAAAAAAAAEXBwAAAAEAAMJtyLg/Gu4/zV1DAuwF7T8AAAA/sAAAAAAAAAABGAcAAAABAABbkwo1+PztP4mKDbOnNu0/AAAAP7AAAAAAAAAAARkHAAAAAQAANceOyNPi7T9xO0hXUlPtPwAAAD+wAAAAAAAAAAEaBwAAAAEAAGhjwCXezO0/0166EQ5Z7T8AAAA/zwAAAAAAAAABGwcAAAABAAAqPdkGrrHtP3E7SFdSU+0/AAAAP88AAAAAAAAAARwHAAAAAQAAKj3ZBq6x7T9xO0hXUlPtPwAAAD/PAAAAAAAAAAEdBwAAAAEAACo92Qause0/cTtIV1JT7T8AAAA/zwAAAAAAAAABHgcAAAABAAAqPdkGrrHtP3E7SFdSU+0/AAAAP+4AAAAAAAAAAR8HAAAAAQAApJRUeudt7j+HBNgLQuPpPwAAAD8AAAAAAAAAAAEgBwAAAAEAAKSUVHrnbe4/hwTYC0Lj6T8AAAA/HwAAAAAAAAABIQcAAAABAACklFR6523uP4cE2AtC4+k/AAAAPx8AAAAAAAAAASIHAAAAAQAAW563atGC7j83FhHpH+bpPwAAAD8fAAAAAAAAAAEjBwAAAAEAAGTXv8ddj+4/W4BnGFP36T8AAAA/LwAAAAAAAAABJAcAAAABAACtHgo8DZ/uP/NC25nbFuo/AAAAPy8AAAAAAAAAASUHAAAAAQAAktxDkQ627j8PkxcFU03qPwAAAD9OAAAAAAAAAAEmBwAAAAEAAIr06Jgbzu4/3fSMTaiG6j8AAAA/XAAAAAAAAAABJwcAAAABAAD0zqYcY+vuPzHkyn/s1uo/AAAAP1wAAAAAAAAAASgHAAAAAQAARk/57Z4H7z8vyyfLUk/rPwAAAD9cAAAAAAAAAAEpBwAAAAEAABSzx5CUHe8/x3T4l0Hn6z8AAAA/awAAAAAAAAABKgcAAAABAAAc7M/tICrvP0npHc2Wduw/AAAAP2sAAAAAAAAAASsHAAAAAQAAoAhUHGcw7z/NXUMC7AXtPwAAAD+LAAAAAAAAAAEsBwAAAAEAAKAIVBxnMO8/JU74Q1Kp7T8AAAA/iwAAAAAAAAABLQcAAAABAACuKbdx5iTvP/mw5JvJNe4/AAAAP4sAAAAAAAAAAS4HAAAAAQAALvWNO5MG7z+VdM8sdKjuPwAAAD+aAAAAAAAAAAEvBwAAAAEAAET+S4kF4+4/gyaB4EAY7z8AAAA/mgAAAAAAAAABMAcAAAABAABE/kuJBePuP4MmgeBAGO8/AAAAP7kAAAAAAAAAATEHAAAAAQAARP5LiQXj7j+DJoHgQBjvPwAAAD+5AAAAAAAAAAEyBwAAAAEAAET+S4kF4+4/gyaB4EAY7z8AAAA/uQAAAAAAAA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869|0.8190002|1.82|1.416|3.428993|27.25301|0.7350006|4.945|4.19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5615|recordLength=175635|start=0|end=175615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YAAAAp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DRoFBAAAAAtQZW5TdHJva2VWMQQAAAAKQXR0cmlidXRlcwVUcmFjZQlTdGFydFRpbWUEVHlwZQQEAAQPUGVuQXR0cmlidXRlc1YxAgAAAApJbmtUcmFjZVYxAgAAABAMQWN0aW9uVHlwZVYxAgAAAAIAAAAJKgAAAAkrAAAAQHEBAAAAAAAF1P///wxBY3Rpb25UeXBlVjEBAAAAB3ZhbHVlX18ACAIAAAAAAAAAAQUAAAAEAAAACS0AAAAJLgAAADNzAQAAAAAAAdH////U////AAAAAAEGAAAABAAAAAkwAAAACTEAAADxdQEAAAAAAAHO////1P///wAAAAABBwAAAAQAAAAJMwAAAAk0AAAAUHgBAAAAAAABy////9T///8AAAAAAQgAAAAEAAAACTYAAAAJNwAAANW/AQAAAAAAAcj////U////AAAAAAEJAAAABAAAAAk5AAAACToAAACJwQEAAAAAAAHF////1P///wAAAAABCgAAAAQAAAAJPAAAAAk9AAAAusMBAAAAAAABwv///9T///8AAAAAAQsAAAAEAAAACT8AAAAJQAAAAEDFAQAAAAAAAb/////U////AAAAAAEMAAAABAAAAAlCAAAACUMAAAC/xwEAAAAAAAG8////1P///wAAAAABDQAAAAQAAAAJRQAAAAlGAAAA6csBAAAAAAABuf///9T///8AAAAAAQ4AAAAEAAAACUgAAAAJSQAAAGnOAQAAAAAAAbb////U////AAAAAAEPAAAABAAAAAlLAAAACUwAAACZ0AEAAAAAAAGz////1P///wAAAAABEAAAAAQAAAAJTgAAAAlPAAAAedUBAAAAAAABsP///9T///8AAAAAAREAAAAEAAAACVEAAAAJUgAAAG/YAQAAAAAAAa3////U////AAAAAAESAAAABAAAAAlUAAAACVUAAACW2gEAAAAAAAGq////1P///wAAAAABEwAAAAQAAAAJVwAAAAlYAAAA7R8CAAAAAAABp////9T///8AAAAAARQAAAAEAAAACVoAAAAJWwAAAPIjAgAAAAAAAaT////U////AAAAAAEVAAAABAAAAAldAAAACV4AAAD+JgIAAAAAAAGh////1P///wAAAAABFgAAAAQAAAAJYAAAAAlhAAAANigCAAAAAAABnv///9T///8AAAAAARcAAAAEAAAACWMAAAAJZAAAAPopAgAAAAAAAZv////U////AAAAAAEYAAAABAAAAAlmAAAACWcAAACQKwIAAAAAAAGY////1P///wAAAAABGQAAAAQAAAAJaQAAAAlqAAAABzACAAAAAAABlf///9T///8AAAAAARoAAAAEAAAACWwAAAAJbQAAAG8xAgAAAAAAAZL////U////AAAAAAEbAAAABAAAAAlvAAAACXAAAAAVMwIAAAAAAAGP////1P///wAAAAABHAAAAAQAAAAJcgAAAAlzAAAAMjQCAAAAAAABjP///9T///8AAAAAAR0AAAAEAAAACXUAAAAJdgAAAPs1AgAAAAAAAYn////U////AAAAAAEeAAAABAAAAAl4AAAACXkAAAAFNwIAAAAAAAGG////1P///wAAAAABHwAAAAQAAAAJewAAAAl8AAAAqzgCAAAAAAABg////9T///8AAAAAASAAAAAEAAAACX4AAAAJfwAAAN48AgAAAAAAAYD////U////AAAAAAEhAAAABAAAAAmBAAAACYIAAAAlPwIAAAAAAAF9////1P///wAAAAABIgAAAAQAAAAJhAAAAAmFAAAAykACAAAAAAABev///9T///8AAAAAASMAAAAEAAAACYcAAAAJiAAAAPlXAgAAAAAAAXf////U////AAAAAAEkAAAABAAAAAmKAAAACYsAAAADWwIAAAAAAAF0////1P///wAAAAABJQAAAAQAAAAJjQAAAAmOAAAAyFwCAAAAAAABcf///9T///8AAAAAASYAAAAEAAAACZAAAAAJkQAAABBeAgAAAAAAAW7////U////AAAAAAEnAAAABAAAAAmTAAAACZQAAABXYAIAAAAAAAFr////1P///wAAAAABKAAAAAQAAAAJlgAAAAmXAAAADGICAAAAAAABaP///9T///8AAAAAASkAAAAEAAAACZkAAAAJmgAAAAdlAgAAAAAAAWX////U////AAAAAAUqAAAAD1BlbkF0dHJpYnV0ZXNWMQoAAAAHX2NvbG9yQQdfY29sb3JSB19jb2xvckcHX2NvbG9yQgpGaXRUb0N1cnZlBkhlaWdodA5JZ25vcmVQcmVzc3VyZQ1Jc0hpZ2hsaWdodGVyBVNoYXBlBVdpZHRoAAAAAAAAAAAEAAICAgIBBgEBDEJydXNoU2hhcGVWMQIAAAAGAgAAAP//AAAAAAAAAAAACEAAAAVk////DEJydXNoU2hhcGVWMQEAAAAHdmFsdWVfXwAIAgAAAAEAAAAAAAAAAAAIQAUrAAAACklua1RyYWNlVjEDAAAADUxpc3RgMStfaXRlbXMMTGlzdGAxK19zaXplD0xpc3RgMStfdmVyc2lvbgQAABhTaGFyZWQuSW5raW5nLklua1BvaW50W10CAAAACAgCAAAACZ0AAAAZAAAAGQAAAAEtAAAAKgAAAP//AAAAAAAAAAAACEAAAAFi////ZP///wEAAAAAAAAAAAAIQAEuAAAAKwAAAAmfAAAALAAAACwAAAABMAAAACoAAAD//wAAAAAAAAAAAAhAAAABYP///2T///8BAAAAAAAAAAAACEABMQAAACsAAAAJoQAAABoAAAAaAAAAATMAAAAqAAAA//8AAAAAAAAAAAAIQAAAAV7///9k////AQAAAAAAAAAAAAhAATQAAAArAAAACaMAAAArAAAAKwAAAAE2AAAAKgAAAP//AAAAAAAAAAAACEAAAAFc////ZP///wEAAAAAAAAAAAAIQAE3AAAAKwAAAAmlAAAAEQAAABEAAAABOQAAACoAAAD//wAAAAAAAAAAAAhAAAABWv///2T///8BAAAAAAAAAAAACEABOgAAACsAAAAJpwAAACYAAAAmAAAAATwAAAAqAAAA//8AAAAAAAAAAAAIQAAAAVj///9k////AQAAAAAAAAAAAAhAAT0AAAArAAAACakAAAARAAAAEQAAAAE/AAAAKgAAAP//AAAAAAAAAAAACEAAAAFW////ZP///wEAAAAAAAAAAAAIQAFAAAAAKwAAAAmrAAAADQAAAA0AAAABQgAAACoAAAD//wAAAAAAAAAAAAhAAAABVP///2T///8BAAAAAAAAAAAACEABQwAAACsAAAAJrQAAABYAAAAWAAAAAUUAAAAqAAAA//8AAAAAAAAAAAAIQAAAAVL///9k////AQAAAAAAAAAAAAhAAUYAAAArAAAACa8AAAAsAAAALAAAAAFIAAAAKgAAAP//AAAAAAAAAAAACEAAAAFQ////ZP///wEAAAAAAAAAAAAIQAFJAAAAKwAAAAmxAAAAEwAAABMAAAABSwAAACoAAAD//wAAAAAAAAAAAAhAAAABTv///2T///8BAAAAAAAAAAAACEABTAAAACsAAAAJswAAABEAAAARAAAAAU4AAAAqAAAA//8AAAAAAAAAAAAIQAAAAUz///9k////AQAAAAAAAAAAAAhAAU8AAAArAAAACbUAAAAvAAAALwAAAAFRAAAAKgAAAP//AAAAAAAAAAAACEAAAAFK////ZP///wEAAAAAAAAAAAAIQAFSAAAAKwAAAAm3AAAAFwAAABcAAAABVAAAACoAAAD//wAAAAAAAAAAAAhAAAABSP///2T///8BAAAAAAAAAAAACEABVQAAACsAAAAJuQAAABMAAAATAAAAAVcAAAAqAAAA//8AAAAAAAAAAAAIQAAAAUb///9k////AQAAAAAAAAAAAAhAAVgAAAArAAAACbsAAABEAAAARAAAAAFaAAAAKgAAAP//AAAAAAAAAAAACEAAAAFE////ZP///wEAAAAAAAAAAAAIQAFbAAAAKwAAAAm9AAAAFwAAABcAAAABXQAAACoAAAD//wAAAAAAAAAAAAhAAAABQv///2T///8BAAAAAAAAAAAACEABXgAAACsAAAAJvwAAABMAAAATAAAAAWAAAAAqAAAA//8AAAAAAAAAAAAIQAAAAUD///9k////AQAAAAAAAAAAAAhAAWEAAAArAAAACcEAAAAeAAAAHgAAAAFjAAAAKgAAAP//AAAAAAAAAAAACEAAAAE+////ZP///wEAAAAAAAAAAAAIQAFkAAAAKwAAAAnDAAAAEgAAABIAAAABZgAAACoAAAD//wAAAAAAAAAAAAhAAAABPP///2T///8BAAAAAAAAAAAACEABZwAAACsAAAAJxQAAACoAAAAqAAAAAWkAAAAqAAAA//8AAAAAAAAAAAAIQAAAATr///9k////AQAAAAAAAAAAAAhAAWoAAAArAAAACccAAAARAAAAEQAAAAFsAAAAKgAAAP//AAAAAAAAAAAACEAAAAE4////ZP///wEAAAAAAAAAAAAIQAFtAAAAKwAAAAnJAAAAEgAAABIAAAABbwAAACoAAAD//wAAAAAAAAAAAAhAAAABNv///2T///8BAAAAAAAAAAAACEABcAAAACsAAAAJywAAABAAAAAQAAAAAXIAAAAqAAAA//8AAAAAAAAAAAAIQAAAATT///9k////AQAAAAAAAAAAAAhAAXMAAAArAAAACc0AAAAgAAAAIAAAAAF1AAAAKgAAAP//AAAAAAAAAAAACEAAAAEy////ZP///wEAAAAAAAAAAAAIQAF2AAAAKwAAAAnPAAAAEAAAABAAAAABeAAAACoAAAD//wAAAAAAAAAAAAhAAAABMP///2T///8BAAAAAAAAAAAACEABeQAAACsAAAAJ0QAAAA8AAAAPAAAAAXsAAAAqAAAA//8AAAAAAAAAAAAIQAAAAS7///9k////AQAAAAAAAAAAAAhAAXwAAAArAAAACdMAAAASAAAAEgAAAAF+AAAAKgAAAP//AAAAAAAAAAAACEAAAAEs////ZP///wEAAAAAAAAAAAAIQAF/AAAAKwAAAAnVAAAAFQAAABUAAAABgQAAACoAAAD//wAAAAAAAAAAAAhAAAABKv///2T///8BAAAAAAAAAAAACEABggAAACsAAAAJ1wAAABIAAAASAAAAAYQAAAAqAAAA//8AAAAAAAAAAAAIQAAAASj///9k////AQAAAAAAAAAAAAhAAYUAAAArAAAACdkAAAASAAAAEgAAAAGHAAAAKgAAAP//AAAAAAAAAAAACEAAAAEm////ZP///wEAAAAAAAAAAAAIQAGIAAAAKwAAAAnbAAAAOwAAADsAAAABigAAACoAAAD//wAAAAAAAAAAAAhAAAABJP///2T///8BAAAAAAAAAAAACEABiwAAACsAAAAJ3QAAABgAAAAYAAAAAY0AAAAqAAAA//8AAAAAAAAAAAAIQAAAASL///9k////AQAAAAAAAAAAAAhAAY4AAAArAAAACd8AAAAUAAAAFAAAAAGQAAAAKgAAAP//AAAAAAAAAAAACEAAAAEg////ZP///wEAAAAAAAAAAAAIQAGRAAAAKwAAAAnhAAAAJAAAACQAAAABkwAAACoAAAD//wAAAAAAAAAAAAhAAAABHv///2T///8BAAAAAAAAAAAACEABlAAAACsAAAAJ4wAAABMAAAATAAAAAZYAAAAqAAAA//8AAAAAAAAAAAAIQAAAARz///9k////AQAAAAAAAAAAAAhAAZcAAAArAAAACeUAAAAvAAAALwAAAAGZAAAAKgAAAP//AAAAAAAAAAAACEAAAAEa////ZP///wEAAAAAAAAAAAAIQAGaAAAAKwAAAAnnAAAAFwAAABcAAAAHnQAAAAABAAAAIAAAAAQKSW5rUG9pbnRWMQIAAAAJ6AAAAAnpAAAACeoAAAAJ6wAAAAnsAAAACe0AAAAJ7gAAAAnvAAAACfAAAAAJ8QAAAAnyAAAACfMAAAAJ9AAAAAn1AAAACfYAAAAJ9wAAAAn4AAAACfkAAAAJ+gAAAAn7AAAACfwAAAAJ/QAAAAn+AAAACf8AAAAJAAEAAA0HB58AAAAAAQAAAEAAAAAECklua1BvaW50VjECAA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0UB6EAAAAAAQAAACAAAAAECklua1BvaW50VjECAAAACS0BAAAJLgEAAAkvAQAACTABAAAJMQEAAAkyAQAACTMBAAAJNAEAAAk1AQAACTYBAAAJNwEAAAk4AQAACTkBAAAJOgEAAAk7AQAACTwBAAAJPQEAAAk+AQAACT8BAAAJQAEAAAlBAQAACUIBAAAJQwEAAAlEAQAACUUBAAAJRgEAAA0GB6MAAAAAAQAAAEAAAAAECklua1BvaW50VjECAA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NFQelAAAAAAEAAAAgAAAABApJbmtQb2ludFYxAgAAAAlyAQAACXMBAAAJdAEAAAl1AQAACXYBAAAJdwEAAAl4AQAACXkBAAAJegEAAAl7AQAACXwBAAAJfQEAAAl+AQAACX8BAAAJgAEAAAmBAQAACYIBAAANDwenAAAAAAEAAABAAAAABApJbmtQb2ludFYxAgAAAAmDAQAACYQBAAAJhQEAAAmGAQAACYcBAAAJiAEAAAmJAQAACYoBAAAJiwEAAAmMAQAACY0BAAAJjgEAAAmPAQAACZABAAAJkQEAAAmSAQAACZMBAAAJlAEAAAmVAQAACZYBAAAJlwEAAAmYAQAACZkBAAAJmgEAAAmbAQAACZwBAAAJnQEAAAmeAQAACZ8BAAAJoAEAAAmhAQAACaIBAAAJowEAAAmkAQAACaUBAAAJpgEAAAmnAQAACagBAAANGgepAAAAAAEAAAAgAAAABApJbmtQb2ludFYxAgAAAAmpAQAACaoBAAAJqwEAAAmsAQAACa0BAAAJrgEAAAmvAQAACbABAAAJsQEAAAmyAQAACbMBAAAJtAEAAAm1AQAACbYBAAAJtwEAAAm4AQAACbkBAAANDwerAAAAAAEAAAAQAAAABApJbmtQb2ludFYxAgAAAAm6AQAACbsBAAAJvAEAAAm9AQAACb4BAAAJvwEAAAnAAQAACcEBAAAJwgEAAAnDAQAACcQBAAAJxQEAAAnGAQAADQMHrQAAAAABAAAAIAAAAAQKSW5rUG9pbnRWMQIAAAAJxwEAAAnIAQAACckBAAAJygEAAAnLAQAACcwBAAAJzQEAAAnOAQAACc8BAAAJ0AEAAAnRAQAACdIBAAAJ0wEAAAnUAQAACdUBAAAJ1gEAAAnXAQAACdgBAAAJ2QEAAAnaAQAACdsBAAAJ3AEAAA0KB68AAAAAAQAAAEAAAAAECklua1BvaW50VjECAA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0UB7EAAAAAAQAAACAAAAAECklua1BvaW50VjECAAAACQkCAAAJCgIAAAkLAgAACQwCAAAJDQIAAAkOAgAACQ8CAAAJEAIAAAkRAgAACRICAAAJEwIAAAkUAgAACRUCAAAJFgIAAAkXAgAACRgCAAAJGQIAAAkaAgAACRsCAAANDQezAAAAAAEAAAAgAAAABApJbmtQb2ludFYxAgAAAAkcAgAACR0CAAAJHgIAAAkfAgAACSACAAAJIQIAAAkiAgAACSMCAAAJJAIAAAklAgAACSYCAAAJJwIAAAkoAgAACSkCAAAJKgIAAAkrAgAACSwCAAANDwe1AAAAAAEAAABAAAAABApJbmtQb2ludFYxAgAAAAktAgAACS4CAAAJLwIAAAkwAgAACTECAAAJMgIAAAkzAgAACTQCAAAJNQIAAAk2AgAACTcCAAAJOAIAAAk5AgAACToCAAAJOwIAAAk8AgAACT0CAAAJPgIAAAk/AgAACUACAAAJQQIAAAlCAgAACUMCAAAJRAIAAAlFAgAACUYCAAAJRwIAAAlIAgAACUkCAAAJSgIAAAlLAgAACUwCAAAJTQIAAAlOAgAACU8CAAAJUAIAAAlRAgAACVICAAAJUwIAAAlUAgAACVUCAAAJVgIAAAlXAgAACVgCAAAJWQIAAAlaAgAACVsCAAANEQe3AAAAAAEAAAAgAAAABApJbmtQb2ludFYxAgAAAAlcAgAACV0CAAAJXgIAAAlfAgAACWACAAAJYQIAAAliAgAACWMCAAAJZAIAAAllAgAACWYCAAAJZwIAAAloAgAACWkCAAAJagIAAAlrAgAACWwCAAAJbQIAAAluAgAACW8CAAAJcAIAAAlxAgAACXICAAANCQe5AAAAAAEAAAAgAAAABApJbmtQb2ludFYxAgAAAAlzAgAACXQCAAAJdQIAAAl2AgAACXcCAAAJeAIAAAl5AgAACXoCAAAJewIAAAl8AgAACX0CAAAJfgIAAAl/AgAACYACAAAJgQIAAAmCAgAACYMCAAAJhAIAAAmFAgAADQ0HuwAAAAABAAAAgAAAAAQKSW5rUG9pbnRWMQIA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nGAgAACccCAAAJyAIAAAnJAgAADTwHvQAAAAABAAAAIAAAAAQKSW5rUG9pbnRWMQIAAAAJygIAAAnLAgAACcwCAAAJzQIAAAnOAgAACc8CAAAJ0AIAAAnRAgAACdICAAAJ0wIAAAnUAgAACdUCAAAJ1gIAAAnXAgAACdgCAAAJ2QIAAAnaAgAACdsCAAAJ3AIAAAndAgAACd4CAAAJ3wIAAAngAgAADQkHvwAAAAABAAAAIAAAAAQKSW5rUG9pbnRWMQIAAAAJ4QIAAAniAgAACeMCAAAJ5AIAAAnlAgAACeYCAAAJ5wIAAAnoAgAACekCAAAJ6gIAAAnrAgAACewCAAAJ7QIAAAnuAgAACe8CAAAJ8AIAAAnxAgAACfICAAAJ8wIAAA0NB8EAAAAAAQAAACAAAAAECklua1BvaW50VjECAAAACfQCAAAJ9QIAAAn2AgAACfcCAAAJ+AIAAAn5AgAACfoCAAAJ+wIAAAn8AgAACf0CAAAJ/gIAAAn/AgAACQADAAAJAQMAAAkCAwAACQMDAAAJBAMAAAkFAwAACQYDAAAJBwMAAAkIAwAACQkDAAAJCgMAAAkLAwAACQwDAAAJDQMAAAkOAwAACQ8DAAAJEAMAAAkRAwAADQIHwwAAAAABAAAAIAAAAAQKSW5rUG9pbnRWMQIAAAAJEgMAAAkTAwAACRQDAAAJFQMAAAkWAwAACRcDAAAJGAMAAAkZAwAACRoDAAAJGwMAAAkcAwAACR0DAAAJHgMAAAkfAwAACSADAAAJIQMAAAkiAwAACSMDAAANDgfFAAAAAAEAAABAAAAABApJbmtQb2ludFYxAgA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0WB8cAAAAAAQAAACAAAAAECklua1BvaW50VjECAAAACU4DAAAJTwMAAAlQAwAACVEDAAAJUgMAAAlTAwAACVQDAAAJVQMAAAlWAwAACVcDAAAJWAMAAAlZAwAACVoDAAAJWwMAAAlcAwAACV0DAAAJXgMAAA0PB8kAAAAAAQAAACAAAAAECklua1BvaW50VjECAAAACV8DAAAJYAMAAAlhAwAACWIDAAAJYwMAAAlkAwAACWUDAAAJZgMAAAlnAwAACWgDAAAJaQMAAAlqAwAACWsDAAAJbAMAAAltAwAACW4DAAAJbwMAAAlwAwAADQ4HywAAAAABAAAAEAAAAAQKSW5rUG9pbnRWMQIAAAAJcQMAAAlyAwAACXMDAAAJdAMAAAl1AwAACXYDAAAJdwMAAAl4AwAACXkDAAAJegMAAAl7AwAACXwDAAAJfQMAAAl+AwAACX8DAAAJgAMAAAfNAAAAAAEAAAAgAAAABApJbmtQb2ludFYxAgAAAAmBAwAACYIDAAAJgwMAAAmEAwAACYUDAAAJhgMAAAmHAwAACYgDAAAJiQMAAAmKAwAACYsDAAAJjAMAAAmNAwAACY4DAAAJjwMAAAmQAwAACZEDAAAJkgMAAAmTAwAACZQDAAAJlQMAAAmWAwAACZcDAAAJmAMAAAmZAwAACZoDAAAJmwMAAAmcAwAACZ0DAAAJngMAAAmfAwAACaADAAAHzwAAAAABAAAAEAAAAAQKSW5rUG9pbnRWMQIAAAAJoQMAAAmiAwAACaMDAAAJpAMAAAmlAwAACaYDAAAJpwMAAAmoAwAACakDAAAJqgMAAAmrAwAACawDAAAJrQMAAAmuAwAACa8DAAAJsAMAAAfRAAAAAAEAAAAQAAAABApJbmtQb2ludFYxAgAAAAmxAwAACbIDAAAJswMAAAm0AwAACbUDAAAJtgMAAAm3AwAACbgDAAAJuQMAAAm6AwAACbsDAAAJvAMAAAm9AwAACb4DAAAJvwMAAAoH0wAAAAABAAAAIAAAAAQKSW5rUG9pbnRWMQIAAAAJwAMAAAnBAwAACcIDAAAJwwMAAAnEAwAACcUDAAAJxgMAAAnHAwAACcgDAAAJyQMAAAnKAwAACcsDAAAJzAMAAAnNAwAACc4DAAAJzwMAAAnQAwAACdEDAAANDgfVAAAAAAEAAAAgAAAABApJbmtQb2ludFYxAgAAAAnSAwAACdMDAAAJ1AMAAAnVAwAACdYDAAAJ1wMAAAnYAwAACdkDAAAJ2gMAAAnbAwAACdwDAAAJ3QMAAAneAwAACd8DAAAJ4AMAAAnhAwAACeIDAAAJ4wMAAAnkAwAACeUDAAAJ5gMAAA0LB9cAAAAAAQAAACAAAAAECklua1BvaW50VjECAAAACecDAAAJ6AMAAAnpAwAACeoDAAAJ6wMAAAnsAwAACe0DAAAJ7gMAAAnvAwAACfADAAAJ8QMAAAnyAwAACfMDAAAJ9AMAAAn1AwAACfYDAAAJ9wMAAAn4AwAADQ4H2QAAAAABAAAAIAAAAAQKSW5rUG9pbnRWMQIAAAAJ+QMAAAn6AwAACfsDAAAJ/AMAAAn9AwAACf4DAAAJ/wMAAAkABAAACQEEAAAJAgQAAAkDBAAACQQEAAAJBQQAAAkGBAAACQcEAAAJCAQAAAkJBAAACQoEAAANDgfbAAAAAAEAAABAAAAABApJbmtQb2ludFYxAgA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NBQfdAAAAAAEAAAAgAAAABApJbmtQb2ludFYxAgAAAAlGBAAACUcEAAAJSAQAAAlJBAAACUoEAAAJSwQAAAlMBAAACU0EAAAJTgQAAAlPBAAACVAEAAAJUQQAAAlSBAAACVMEAAAJVAQAAAlVBAAACVYEAAAJVwQAAAlYBAAACVkEAAAJWgQAAAlbBAAACVwEAAAJXQQAAA0IB98AAAAAAQAAACAAAAAECklua1BvaW50VjECAAAACV4EAAAJXwQAAAlgBAAACWEEAAAJYgQAAAljBAAACWQEAAAJZQQAAAlmBAAACWcEAAAJaAQAAAlpBAAACWoEAAAJawQAAAlsBAAACW0EAAAJbgQAAAlvBAAACXAEAAAJcQQAAA0MB+EAAAAAAQAAAEAAAAAECklua1BvaW50VjECAAAACXIEAAAJcwQAAAl0BAAACXUEAAAJdgQAAAl3BAAACXgEAAAJeQQAAAl6BAAACXsEAAAJfAQAAAl9BAAACX4EAAAJfwQAAAmABAAACYEEAAAJggQAAAmDBAAACYQEAAAJhQQAAAmGBAAACYcEAAAJiAQAAAmJBAAACYoEAAAJiwQAAAmMBAAACY0EAAAJjgQAAAmPBAAACZAEAAAJkQQAAAmSBAAACZMEAAAJlAQAAAmVBAAADRwH4wAAAAABAAAAIAAAAAQKSW5rUG9pbnRWMQIAAAAJlgQAAAmXBAAACZgEAAAJmQQAAAmaBAAACZsEAAAJnAQAAAmdBAAACZ4EAAAJnwQAAAmgBAAACaEEAAAJogQAAAmjBAAACaQEAAAJpQQAAAmmBAAACacEAAAJqAQAAA0NB+UAAAAAAQAAAEAAAAAECklua1BvaW50VjECAAAACakEAAAJqgQAAAmrBAAACawEAAAJrQQAAAmuBAAACa8EAAAJsAQAAAmxBAAACbIEAAAJswQAAAm0BAAACbUEAAAJtgQAAAm3BAAACbgEAAAJuQQAAAm6BAAACbsEAAAJvAQAAAm9BAAACb4EAAAJvwQAAAnABAAACcEEAAAJwgQAAAnDBAAACcQEAAAJxQQAAAnGBAAACccEAAAJyAQAAAnJBAAACcoEAAAJywQAAAnMBAAACc0EAAAJzgQAAAnPBAAACdAEAAAJ0QQAAAnSBAAACdMEAAAJ1AQAAAnVBAAACdYEAAAJ1wQAAA0RB+cAAAAAAQAAACAAAAAECklua1BvaW50VjECAAAACdgEAAAJ2QQAAAnaBAAACdsEAAAJ3AQAAAndBAAACd4EAAAJ3wQAAAngBAAACeEEAAAJ4gQAAAnjBAAACeQEAAAJ5QQAAAnmBAAACecEAAAJ6AQAAAnpBAAACeoEAAAJ6wQAAAnsBAAACe0EAAAJ7gQAAA0JBegAAAAKSW5rUG9pbnRWMQQAAAABWAFZDlByZXNzdXJlRmFjdG9yCVRpbWVTdGFtcAAAAAAGBgsQAgAAAAvVH9cZ/uk/wKuvseOzvj8AAAA/AAAAAAAAAAAB6QAAAOgAAAAL1R/XGf7pP8Crr7Hjs74/AAAAPx8AAAAAAAAAAeoAAADoAAAAC9Uf1xn+6T/Aq6+x47O+PwAAAD8fAAAAAAAAAAHrAAAA6AAAAAvVH9cZ/uk/wKuvseOzvj8AAAA/HwAAAAAAAAAB7AAAAOgAAAAL1R/XGf7pP8Crr7Hjs74/AAAAPz4AAAAAAAAAAe0AAADoAAAA/c1mGRUC6j9w65osE2jBPwAAAD8+AAAAAAAAAAHuAAAA6AAAAP3NZhkVAuo/mGcG7XJTwj8AAAA/TgAAAAAAAAAB7wAAAOgAAABvQ9H8DQjqPyjV+8MhI8M/AAAAP04AAAAAAAAAAfAAAADoAAAAb0PR/A0I6j9QUWeEgQ7EPwAAAD9dAAAAAAAAAAHxAAAA6AAAAF01X4EEEOo/gM3SROH5xD8AAAA/XQAAAAAAAAAB8gAAAOgAAABJJ+0F+xfqP0hYtO7xAMY/AAAAP30AAAAAAAAAAfMAAADoAAAAMxl7ivEf6j/gDvhUFVvHPwAAAD99AAAAAAAAAAH0AAAA6AAAACsSwszsI+o/sJnZ/iViyD8AAAA/fQAAAAAAAAAB9QAAAOgAAACbhyyw5SnqPwgzMZLnhMk/AAAAP5wAAAAAAAAAAfYAAADoAAAAh3m6NNwx6j8gxc2w0JnKPwAAAD+cAAAAAAAAAAH3AAAA6AAAAO/na1rQO+o/oEj05QiTyz8AAAA/nAAAAAAAAAAB+AAAAOgAAADR0kAhwkfqPxjMGhtBjMw/AAAAP7sAAAAAAAAAAfkAAADoAAAAQUirBLtN6j9wHCQfjiTNPwAAAD+7AAAAAAAAAAH6AAAA6AAAAKW2XCqvV+o/KF63OSqhzT8AAAA/uwAAAAAAAAAB+wAAAOgAAAAVLMcNqF3qP2h7owyM2M0/AAAAP8sAAAAAAAAAAfwAAADoAAAAh6Ex8aBj6j9IkdRqFQLOPwAAAD/LAAAAAAAAAAH9AAAA6AAAAPcWnNSZaeo/gK7APXc5zj8AAAA/ywAAAAAAAAAB/gAAAOgAAAD3FpzUmWnqP4CuwD13Oc4/AAAAP+oAAAAAAAAAAf8AAADoAAAA9xac1Jlp6j+ArsA9dznOPwAAAD/qAAAAAAAAAAEAAQAA6AAAAPcWnNSZaeo/gK7APXc5zj8AAAA/6gAAAAAAAAABAQEAAOgAAAAnq+UA++7qP9jNQE9JFcM/AAAAPwAAAAAAAAAAAQIBAADoAAAAJ6vlAPvu6j/YzUBPSRXDPwAAAD8PAAAAAAAAAAEDAQAA6AAAACer5QD77uo/2M1AT0kVwz8AAAA/DwAAAAAAAAABBAEAAOgAAAAnq+UA++7qP9jNQE9JFcM/AAAAPy8AAAAAAAAAAQUBAADoAAAAJ6vlAPvu6j/YzUBPSRXDPwAAAD8vAAAAAAAAAAEGAQAA6AAAACer5QD77uo/2M1AT0kVwz8AAAA/LwAAAAAAAAABBwEAAOgAAAAnq+UA++7qP9jNQE9JFcM/AAAAPy8AAAAAAAAAAQgBAADoAAAAJ6vlAPvu6j/YzUBPSRXDPwAAAD8vAAAAAAAAAAEJAQAA6AAAAPOHSEzjAus/sKFwiM6mxD8AAAA/XQAAAAAAAAABCgEAAOgAAADVch0T1Q7rP6gA8HXMWsU/AAAAP10AAAAAAAAAAQsBAADoAAAAR+iH9s0U6z8ImkcJjn3GPwAAAD9tAAAAAAAAAAEMAQAA6AAAACnTXL2/IOs/0CQps56Exz8AAAA/bQAAAAAAAAABDQEAAOgAAACLQQ7jsyrrP7CZ2f4lYsg/AAAAP30AAAAAAAAAAQ4BAADoAAAA/bZ4xqww6z/YFUW/hU3JPwAAAD+MAAAAAAAAAAEPAQAA6AAAAOeoBkujOOs/UJlr9L1Gyj8AAAA/jAAAAAAAAAABEAEAAOgAAADBjCJUkEjrP8Ackin2P8s/AAAAP5wAAAAAAAAAAREBAADoAAAAo3f3GoJU6z+wkUJ1fR3MPwAAAD+cAAAAAAAAAAESAQAA6AAAAI1phZ94XOs/AOJLecq1zD8AAAA/uwAAAAAAAAABEwEAAOgAAAB5WxMkb2TrP3AcJB+OJM0/AAAAP7sAAAAAAAAAARQBAADoAAAAb1RaZmpo6z+oORDy71vNPwAAAD+7AAAAAAAAAAEVAQAA6AAAAOHJxEljbus/SEiG26B3zT8AAAA/ywAAAAAAAAABFgEAAOgAAADhycRJY27rP0hIhtugd80/AAAAP8sAAAAAAAAAARcBAADoAAAAW0bo6mBw6z9ISIbboHfNPwAAAD/LAAAAAAAAAAEYAQAA6AAAAMu7Us5Zdus/wCPfk2YyzT8AAAA/ywAAAAAAAAABGQEAAOgAAADDtJkQVXrrP+j3fNdT38w/AAAAP+oAAAAAAAAAARoBAADoAAAAua3gUlB+6z8YzBobQYzMPwAAAD/qAAAAAAAAAAEbAQAA6AAAALmt4FJQfus/eHRWohvmyz8AAAA/CQEAAAAAAAABHAEAAOgAAAA9Mb2xUnzrP1jiuYMy0co/AAAAPwkBAAAAAAAAAR0BAADoAAAAq6YnlUuC6z+QV9jZIcrJPwAAAD8pAQAAAAAAAAEeAQAA6AAAAB0cknhEiOs/SKhP6NZ9yD8AAAA/KQEAAAAAAAABHwEAAOgAAACFikOeOJLrPwD5xvaLMcc/AAAAPykBAAAAAAAAASABAADoAAAAW25fpyWi6z/gZirYohzGPwAAAD84AQAAAAAAAAEhAQAA6AAAALnVVw8VsOs/uOq+F0MxxT8AAAA/OAEAAAAAAAABIgEAAOgAAAAVPVB3BL7rP3CEhLVsb8Q/AAAAP1YBAAAAAAAAASMBAADoAAAA9yclPvbJ6z8gNHuxH9fDPwAAAD9WAQAAAAAAAAEkAQAA6AAAAOMZs8Ls0es/YPLnloNawz8AAAA/VgEAAAAAAAABJQEAAOgAAADNC0FH49nrP9jNQE9JFcM/AAAAP3YBAAAAAAAAASYBAADoAAAAS4hk6ODb6z8Iot6SNsLCPwAAAD92AQAAAAAAAAEnAQAA6AAAAD+Bqyrc3+s/qFHVjukpwj8AAAA/dgEAAAAAAAABKAEAAOgAAABTjx2m5dfrPxjk37c6WsE/AAAAP5UBAAAAAAAAASkBAADoAAAAS4hk6ODb6z+Qdurgi4rAPwAAAD+VAQAAAAAAAAEqAQAA6AAAAEuIZOjg2+s/kHbq4IuKwD8AAAA/lQEAAAAAAAABKwEAAOgAAABLiGTo4NvrP5B26uCLisA/AAAAP6UBAAAAAAAAASwBAADoAAAAS4hk6ODb6z+Qdurgi4rAPwAAAD+lAQAAAAAAAAEtAQAA6AAAAP3veOzNwuw/yJPWs+3BwD8AAAA/AAAAAAAAAAABLgEAAOgAAAD973jszcLsP8iT1rPtwcA/AAAAPx8AAAAAAAAAAS8BAADoAAAA/e947M3C7D/Ik9az7cHAPwAAAD8fAAAAAAAAAAEwAQAA6AAAAP3veOzNwuw/yJPWs+3BwD8AAAA/LwAAAAAAAAABMQEAAOgAAAD973jszcLsP8iT1rPtwcA/AAAAPy8AAAAAAAAAATIBAADoAAAA/e947M3C7D/Ik9az7cHAPwAAAD8vAAAAAAAAAAEzAQAA6AAAAIt6DgnVvOw/IIytNK2Ywj8AAAA/PgAAAAAAAAABNAEAAOgAAAAF9zGq0r7sP2Dy55aDWsM/AAAAP04AAAAAAAAAATUBAADoAAAA/e947M3C7D84Z5jiCjjEPwAAAD9OAAAAAAAAAAE2AQAA6AAAAG1l48/GyOw/aOMDo2ojxT8AAAA/bQAAAAAAAAABNwEAAOgAAABtZePPxsjsPwiaRwmOfcY/AAAAP20AAAAAAAAAATgBAADoAAAAYV4qEsLM7D/YbXdCEw/IPwAAAD99AAAAAAAAAAE5AQAA6AAAAFlXcVS90Ow/QFAdZUm8yT8AAAA/fQAAAAAAAAABOgEAAOgAAABPULiWuNTsPxgkTZ7OTcs/AAAAP4wAAAAAAAAAATsBAADoAAAAQ0n/2LPY7D+Y8MFie9HMPwAAAD+MAAAAAAAAAAE8AQAA6AAAALW+abys3uw/6J9KVMYdzj8AAAA/qgAAAAAAAAABPQEAAOgAAAAxO41dquDsP+BHGNE4XM8/AAAAP6oAAAAAAAAAAT4BAADoAAAAq7ew/qfi7D+ce1DhQVTQPwAAAD+qAAAAAAAAAAE/AQAA6AAAAKOw90Cj5uw/mE+3H3vz0D8AAAA/yQAAAAAAAAABQAEAAOgAAACXqT6DnursPwSKj8U+YtE/AAAAP8kAAAAAAAAAAUEBAADoAAAAESZiJJzs7D9Ap3uYoJnRPwAAAD/JAAAAAAAAAAFCAQAA6AAAAI2ihcWZ7uw/iDlPvD280T8AAAA/2QAAAAAAAAABQwEAAOgAAAAHH6lml/DsP4g5T7w9vNE/AAAAP9kAAAAAAAAAAUQBAADoAAAABx+pZpfw7D+IOU+8PbzRPwAAAD/4AAAAAAAAAAFFAQAA6AAAAAcfqWaX8Ow/iDlPvD280T8AAAA/+AAAAAAAAAABRgEAAOgAAAAHH6lml/DsP4g5T7w9vNE/AAAAP/gAAAAAAAAAAUcBAADoAAAAz0RBbQRs7T/gbUkyad6jPwAAAD8AAAAAAAAAAAFIAQAA6AAAAM9EQW0EbO0/4G1JMmneoz8AAAA/EAAAAAAAAAABSQEAAOgAAADPREFtBGztP+BtSTJp3qM/AAAAPxAAAAAAAAAAAUoBAADoAAAAz0RBbQRs7T/gbUkyad6jPwAAAD8fAAAAAAAAAAFLAQAA6AAAAM9EQW0EbO0/4G1JMmneoz8AAAA/HwAAAAAAAAABTAEAAOgAAADPREFtBGztP+BtSTJp3qM/AAAAPx8AAAAAAAAAAU0BAADoAAAAz0RBbQRs7T/gbUkyad6jPwAAAD8fAAAAAAAAAAFOAQAA6AAAAM9EQW0EbO0/4G1JMmneoz8AAAA/PwAAAAAAAAABTwEAAOgAAADPREFtBGztP+BtSTJp3qM/AAAAPz8AAAAAAAAAAVABAADoAAAA7YHjYteR7T8ghOiaWiOiPwAAAD9OAAAAAAAAAAFRAQAA6AAAAFXwlIjLm+0/APmY5uEAoz8AAAA/bQAAAAAAAAABUgEAAOgAAACxV43wuqntP6C+wEAekqI/AAAAP20AAAAAAAAAAVMBAADoAAAAhzup+ae57T+gvsBAHpKiPwAAAD98AAAAAAAAAAFUAQAA6AAAAO+pWh+cw+0/YKHUbbxaoj8AAAA/fAAAAAAAAAABVQEAAOgAAADHjXYoidPtP6C+wEAekqI/AAAAP4wAAAAAAAAAAVYBAADoAAAALfwnTn3d7T/A26wTgMmiPwAAAD+MAAAAAAAAAAFXAQAA6AAAAJ1xkjF24+0/oFBdXwenoz8AAAA/qwAAAAAAAAABWAEAAOgAAAAP5/wUb+ntP+D/5VBS86Q/AAAAP6sAAAAAAAAAAVkBAADoAAAAlWrZc3Hn7T/Ae+MGSsOnPwAAAD+rAAAAAAAAAAFaAQAA6AAAAJVq2XNx5+0/YNr06d9bqj8AAAA/ygAAAAAAAAABWwEAAOgAAACVatlzceftP8AbGvoTvaw/AAAAP8oAAAAAAAAAAVwBAADoAAAAnXGSMXbj7T9AeivdqVWvPwAAAD/KAAAAAAAAAAFdAQAA6AAAADkD4QuC2e0/4F2o9m7bsD8AAAA/6gAAAAAAAAABXgEAAOgAAADZm+ijksvtP/DvRBVY8LE/AAAAP+oAAAAAAAAAAV8BAADoAAAAA7jMmqW77T8Qyy/DtY+zPwAAAD/qAAAAAAAAAAFgAQAA6AAAACvUsJG4q+0/8D/gDj1ttD8AAAA/+QAAAAAAAAABYQEAAOgAAABV8JSIy5vtP3DDBkR1ZrU/AAAAP/kAAAAAAAAAAWIBAADoAAAAZ/4GBNWT7T+wKUGmSyi2PwAAAD8YAQAAAAAAAAFjAQAA6AAAAPWInCDcje0/UIEFH3HOtj8AAAA/GAEAAAAAAAABZAEAAOgAAACFEzI944ftP4Ce8fHSBbc/AAAAPxgBAAAAAAAAAWUBAADoAAAAhRMyPeOH7T+Q5z+BR5C3PwAAAD84AQAAAAAAAAFmAQAA6AAAAON6KqXSle0/YBOiPVrjtz8AAAA/OAEAAAAAAAABZwEAAOgAAAAr1LCRuKvtPzA/BPpsNrg/AAAAPzgBAAAAAAAAAWgBAADoAAAA76laH5zD7T+gMI4QvBq4PwAAAD9XAQAAAAAAAAFpAQAA6AAAAIdjILZs6+0/YBOiPVrjtz8AAAA/VwEAAAAAAAABagEAAOgAAACnoMKrPxHuP1DKU67lWLc/AAAAP1cBAAAAAAAAAWsBAADoAAAAO1PPhAs97j9QgQUfcc62PwAAAD92AQAAAAAAAAFsAQAA6AAAAN0TTtngYO4/IGQZTA+Xtj8AAAA/dgEAAAAAAAABbQEAAOgAAACL24XruoDuP9D93uk41bU/AAAAP3YBAAAAAAAAAW4BAADoAAAA3zvFlaWS7j8Qyy/DtY+zPwAAAD+GAQAAAAAAAAFvAQAA6AAAAN87xZWlku4/EMsvw7WPsz8AAAA/hgEAAAAAAAABcAEAAOgAAADfO8WVpZLuPxDLL8O1j7M/AAAAP4YBAAAAAAAAAXEBAADoAAAA3zvFlaWS7j8Qyy/DtY+zPwAAAD+lAQAAAAAAAAFyAQAA6AAAAGGcO032ROk/jMIKMkY63D8AAAA/AAAAAAAAAAABcwEAAOgAAABhnDtN9kTpP4zCCjJGOtw/AAAAPx8AAAAAAAAAAXQBAADoAAAA5x8YrPhC6T8UMAAJ9QndPwAAAD8fAAAAAAAAAAF1AQAA6AAAAH+xZoYEOek/SKxryVT13T8AAAA/HwAAAAAAAAABdgEAAOgAAAB/sWaGBDnpP0RUOUbHM98/AAAAPy8AAAAAAAAAAXcBAADoAAAAf7FmhgQ56T+Gbw34ax3gPwAAAD8/AAAAAAAAAAF4AQAA6AAAAA88/KILM+k/FHPPL36d4D8AAAA/PwAAAAAAAAABeQEAAOgAAAAjSm4eFSvpPwxoG37fAeE/AAAAP04AAAAAAAAAAXoBAADoAAAAqc1KfRcp6T8smzivymLhPwAAAD9OAAAAAAAAAAF7AQAA6AAAAC1RJ9wZJ+k/Ss5V4LXD4T8AAAA/bQAAAAAAAAABfAEAAOgAAAAjSm4eFSvpP/S75rk+GuI/AAAAP20AAAAAAAAAAX0BAADoAAAAlb/YAQ4x6T8AmwGqFlXiPwAAAD9tAAAAAAAAAAF+AQAA6AAAAPktiicCO+k/eOCNAXlf4j8AAAA/jQAAAAAAAAABfwEAAOgAAAB3qq3I/zzpP3jgjQF5X+I/AAAAP40AAAAAAAAAAYABAADoAAAAd6qtyP886T944I0BeV/iPwAAAD+NAAAAAAAAAAGBAQAA6AAAAHeqrcj/POk/eOCNAXlf4j8AAAA/jQAAAAAAAAABggEAAOgAAAB3qq3I/zzpP3jgjQF5X+I/AAAAP40AAAAAAAAAAYMBAADoAAAAm4cssOUp6j+MwgoyRjrcPwAAAD8AAAAAAAAAAAGEAQAA6AAAAJuHLLDlKeo/jMIKMkY63D8AAAA/DwAAAAAAAAABhQEAAOgAAACbhyyw5SnqP4zCCjJGOtw/AAAAPw8AAAAAAAAAAYYBAADoAAAAm4cssOUp6j+MwgoyRjrcPwAAAD8uAAAAAAAAAAGHAQAA6AAAAJuHLLDlKeo/jMIKMkY63D8AAAA/LgAAAAAAAAABiAEAAOgAAACbhyyw5SnqP4zCCjJGOtw/AAAAPy4AAAAAAAAAAYkBAADoAAAA4+CynMs/6j+8s11D4RDdPwAAAD8+AAAAAAAAAAGKAQAA6AAAAGlkj/vNPeo/ePXwXX2N3T8AAAA/PgAAAAAAAAABiwEAAOgAAADv52ta0DvqPyRNtdaiM94/AAAAP10AAAAAAAAAAYwBAADoAAAA4+CynMs/6j+Y0NsL2yzfPwAAAD9dAAAAAAAAAAGNAQAA6AAAAF9d1j3JQeo/DCqBoAkT4D8AAAA/bQAAAAAAAAABjgEAAOgAAABfXdY9yUHqP9Lg+wvheuA/AAAAP20AAAAAAAAAAY8BAADoAAAAX13WPclB6j+mDF7I883gPwAAAD99AAAAAAAAAAGQAQAA6AAAAF9d1j3JQeo/pnaRZ5Ad4T8AAAA/fQAAAAAAAAABkQEAAOgAAADZ2fnexkPqP9yTfTryVOE/AAAAP4wAAAAAAAAAAZIBAADoAAAA2dn53sZD6j8UsWkNVIzhPwAAAD+MAAAAAAAAAAGTAQAA6AAAANnZ+d7GQ+o/VkM9MfGu4T8AAAA/qwAAAAAAAAABlAEAAOgAAADZ2fnexkPqPz5Zbo962OE/AAAAP6sAAAAAAAAAAZUBAADoAAAA0dJAIcJH6j845IY+P+3hPwAAAD+7AAAAAAAAAAGWAQAA6AAAALnEzqW4T+o/tCkTlqH34T8AAAA/uwAAAAAAAAABlwEAAOgAAAAhM4DLrFnqP7QpE5ah9+E/AAAAP8sAAAAAAAAAAZgBAADoAAAAh6Ex8aBj6j9arXDQjf7hPwAAAD/LAAAAAAAAAAGZAQAA6AAAANkBcZuLdeo/hutBsxf74T8AAAA/6gAAAAAAAAABmgEAAOgAAAAtYrBFdofqPyxvn+0DAuI/AAAAP+oAAAAAAAAAAZsBAADoAAAAc7s2Mlyd6j8sb5/tAwLiPwAAAD/qAAAAAAAAAAGcAQAA6AAAAL0UvR5Cs+o/Wq1w0I3+4T8AAAA/+gAAAAAAAAABnQEAAOgAAAD5ZopNI83qP2AiWCHJ6eE/AAAAP/oAAAAAAAAAAZ4BAADoAAAAGaQsQ/by6j9slz9yBNXhPwAAAD8ZAQAAAAAAAAGfAQAA6AAAAEfoh/bNFOs/8lGzGqLK4T8AAAA/GQEAAAAAAAABoAEAAOgAAADzr78IqDTrP3gMJ8M/wOE/AAAAPxkBAAAAAAAAAaEBAADoAAAAq36w2IZQ6z+kSvilybzhPwAAAD84AQAAAAAAAAGiAQAA6AAAAG9UWmZqaOs/KgVsTmey4T8AAAA/OAEAAAAAAAABowEAAOgAAACrpieVS4LrP4SBDhR7q+E/AAAAPzgBAAAAAAAAAaQBAADoAAAAZ3UYZSqe6z+O9vVktpbhPwAAAD9XAQAAAAAAAAGlAQAA6AAAALnVVw8VsOs/8ud/ewV74T8AAAA/VwEAAAAAAAABpgEAAOgAAAC51VcPFbDrP/Lnf3sFe+E/AAAAP1cBAAAAAAAAAacBAADoAAAAudVXDxWw6z/y5397BXvhPwAAAD9XAQAAAAAAAAGoAQAA6AAAALnVVw8VsOs/8ud/ewV74T8AAAA/ZgEAAAAAAAABqQEAAOgAAACltlwqr1fqP0idh9U7vt8/AAAAPwAAAAAAAAAAAaoBAADoAAAApbZcKq9X6j9InYfVO77fPwAAAD8QAAAAAAAAAAGrAQAA6AAAAKW2XCqvV+o/SJ2H1Tu+3z8AAAA/EAAAAAAAAAABrAEAAOgAAACltlwqr1fqP0idh9U7vt8/AAAAPx8AAAAAAAAAAa0BAADoAAAApbZcKq9X6j9InYfVO77fPwAAAD8fAAAAAAAAAAGuAQAA6AAAADVpaQN7g+o/ZKYjZh0M4D8AAAA/PwAAAAAAAAABrwEAAOgAAAD5PhORXpvqPwwqgaAJE+A/AAAAPz8AAAAAAAAAAbABAADoAAAAI4NuRDa96j+S5PRIpwjgPwAAAD8/AAAAAAAAAAGxAQAA6AAAALU1ex0C6eo/ZKYjZh0M4D8AAAA/XgAAAAAAAAABsgEAAOgAAABP70C00hDrP74ixisxBeA/AAAAP14AAAAAAAAAAbMBAADoAAAA56gGS6M46z+IunOonfXfPwAAAD9tAAAAAAAAAAG0AQAA6AAAAPXXNsVsZus/iLpzqJ313z8AAAA/bQAAAAAAAAABtQEAAOgAAAD/Bmc/NpTrP/Qg5Q8oxd8/AAAAP20AAAAAAAAAAbYBAADoAAAAudVXDxWw6z94cSUZKWvfPwAAAD+NAAAAAAAAAAG3AQAA6AAAALnVVw8VsOs/eHElGSlr3z8AAAA/jQAAAAAAAAABuAEAAOgAAAC51VcPFbDrP3hxJRkpa98/AAAAP40AAAAAAAAAAbkBAADoAAAAudVXDxWw6z94cSUZKWvfPwAAAD+NAAAAAAAAAAG6AQAA6AAAAHtKiroSBOo/QNgEixtW3T8AAAA/AAAAAAAAAAABuwEAAOgAAAB7Soq6EgTqP0DYBIsbVt0/AAAAPw8AAAAAAAAAAbwBAADoAAAAe0qKuhIE6j9A2ASLG1bdPwAAAD8PAAAAAAAAAAG9AQAA6AAAAJuHLLDlKeo/WMLTLJIs3T8AAAA/DwAAAAAAAAABvgEAAOgAAADZ2fnexkPqPxQwAAn1Cd0/AAAAPy8AAAAAAAAAAb8BAADoAAAAk6jqrqVf6j8kpedZMPXcPwAAAD8vAAAAAAAAAAHAAQAA6AAAAKfe0+Zzieo/1J0s5Vfn3D8AAAA/PgAAAAAAAAABwQEAAOgAAADTIi+aS6vqP+ASFDaT0tw/AAAAPz4AAAAAAAAAAcIBAADoAAAAc+Ot7iDP6j8sGs+qa+DcPwAAAD9OAAAAAAAAAAHDAQAA6AAAAJcgUOTz9Oo/LBrPqmvg3D8AAAA/TgAAAAAAAAABxAEAAOgAAACXIFDk8/TqPywaz6pr4Nw/AAAAP20AAAAAAAAAAcUBAADoAAAAlyBQ5PP06j8sGs+qa+DcPwAAAD9tAAAAAAAAAAHGAQAA6AAAAJcgUOTz9Oo/LBrPqmvg3D8AAAA/bQAAAAAAAAABxwEAAOgAAABrFfVWPWXsP1xGn3HmTts/AAAAPwAAAAAAAAAAAcgBAADoAAAAaxX1Vj1l7D9cRp9x5k7bPwAAAD8gAAAAAAAAAAHJAQAA6AAAAGsV9VY9Zew/XEafceZO2z8AAAA/IAAAAAAAAAABygEAAOgAAABrFfVWPWXsP1xGn3HmTts/AAAAPyAAAAAAAAAAAcsBAADoAAAAaxX1Vj1l7D9cRp9x5k7bPwAAAD8vAAAAAAAAAAHMAQAA6AAAAAOnQzFJW+w/BHLKKEWU3D8AAAA/LwAAAAAAAAABzQEAAOgAAACJKiCQS1nsP9zmenTMcd0/AAAAP04AAAAAAAAAAc4BAADoAAAAfSNn0kZd7D9YaqGpBGvePwAAAD9eAAAAAAAAAAHPAQAA6AAAAHUcrhRCYew/0O3H3jxk3z8AAAA/XgAAAAAAAAAB0AEAAOgAAADlkRj4OmfsP3r6JacwMuA/AAAAP14AAAAAAAAAAdEBAADoAAAAXw48mThp7D/cvxb8uLXgPwAAAD9uAAAAAAAAAAHSAQAA6AAAAN2KXzo2a+w/kIzCxRlH4T8AAAA/bgAAAAAAAAAB0wEAAOgAAABNAModL3HsP3gMJ8M/wOE/AAAAP40AAAAAAAAAAdQBAADoAAAAv3U0ASh37D/0u+a5PhriPwAAAD+NAAAAAAAAAAHVAQAA6AAAACPk5SYcgew/eOCNAXlf4j8AAAA/jQAAAAAAAAAB1gEAAOgAAAB/S96OC4/sPza47Xx4jOI/AAAAP6wAAAAAAAAAAdcBAADoAAAAd0Ql0QaT7D9YgdcOx53iPwAAAD+sAAAAAAAAAAHYAQAA6AAAANOrHTn2oOw//gQ1SbOk4j8AAAA/rAAAAAAAAAAB2QEAAOgAAADBnau97KjsP3jgjQF5X+I/AAAAP7wAAAAAAAAAAdoBAADoAAAAwZ2rveyo7D944I0BeV/iPwAAAD+8AAAAAAAAAAHbAQAA6AAAAMGdq73sqOw/eOCNAXlf4j8AAAA/2wAAAAAAAAAB3AEAAOgAAADBnau97KjsP3jgjQF5X+I/AAAAP9sAAAAAAAAAAd0BAADoAAAA91StD87h5j8AC52pSYO9PwAAAD8AAAAAAAAAAAHeAQAA6AAAACl4SsTlzeY/gI7D3oF8vj8AAAA/HwAAAAAAAAAB3wEAAOgAAAApeErE5c3mP4COw96BfL4/AAAAPx8AAAAAAAAAAeABAADoAAAAKXhKxOXN5j+AjsPegXy+PwAAAD8fAAAAAAAAAAHhAQAA6AAAACl4SsTlzeY/gI7D3oF8vj8AAAA/PgAAAAAAAAAB4gEAAOgAAAD/M+8QDqzmP3iMGz8VtMA/AAAAPz4AAAAAAAAAAeMBAADoAAAAkb6ELRWm5j+gCIf/dJ/BPwAAAD8+AAAAAAAAAAHkAQAA6AAAABVCYYwXpOY/0ITyv9SKwj8AAAA/XgAAAAAAAAAB5QEAAOgAAACZxT3rGaLmPzAeSlOWrcM/AAAAP14AAAAAAAAAAeYBAADoAAAAFUJhjBek5j9Q+TQB9EzFPwAAAD9tAAAAAAAAAAHnAQAA6AAAAJnFPesZouY/2MWpxaDQxj8AAAA/bQAAAAAAAAAB6AEAAOgAAACRvoQtFabmP2CSHopNVMg/AAAAP20AAAAAAAAAAekBAADoAAAA7SV9lQS05j8QfH8hXA/KPwAAAD+MAAAAAAAAAAHqAQAA6AAAAK/7JiPoy+Y/kF4lRJK8yz8AAAA/jAAAAAAAAAAB6wEAAOgAAAB72Ilu0N/mP+j3fNdT38w/AAAAP5wAAAAAAAAAAewBAADoAAAAP64z/LP35j/gVvzEUZPNPwAAAD+cAAAAAAAAAAHtAQAA6AAAAAOE3YmXD+c/GHTol7PKzT8AAAA/rAAAAAAAAAAB7gEAAOgAAAAryDg9bzHnP8BsLSPbvM0/AAAAP6wAAAAAAAAAAe8BAADoAAAA0Yi3kURV5z/AbC0j27zNPwAAAD/LAAAAAAAAAAHwAQAA6AAAAPvMEkUcd+c/2A2uNd0IzT8AAAA/ywAAAAAAAAAB8QEAAOgAAAAtGCe2+JTnP3h0VqIb5ss/AAAAP8sAAAAAAAAAAfIBAADoAAAA+/SJAeGo5z/A00OagbXKPwAAAD/qAAAAAAAAAAHzAQAA6AAAANPYpQrOuOc/+Ehi8HCuyT8AAAA/6gAAAAAAAAAB9AEAAOgAAAChtQhWtsznP7CZ2f4lYsg/AAAAP+oAAAAAAAAAAfUBAADoAAAA8xVIAKHe5z941B+vUezGPwAAAD8JAQAAAAAAAAH2AQAA6AAAAOkOj0Kc4uc/8Aer6qRoxT8AAAA/CQEAAAAAAAAB9wEAAOgAAABli7LjmeTnP/Bf3W0yKsQ/AAAAPwkBAAAAAAAAAfgBAADoAAAA/xwBvqXa5z9Av8plmPnCPwAAAD8ZAQAAAAAAAAH5AQAA6AAAAKu8wRO7yOc/kB64Xf7IwT8AAAA/GQEAAAAAAAAB+gEAAOgAAABtavTk2a7nP3iMGz8VtMA/AAAAPzgBAAAAAAAAAfsBAADoAAAALRgntviU5z/QPUzQzMi/PwAAAD84AQAAAAAAAAH8AQAA6AAAAHVJNuYZeec/IJ05yDKYvj8AAAA/SAEAAAAAAAAB/QEAAOgAAADHgf7TP1nnPwALnalJg70/AAAAP0gBAAAAAAAAAf4BAADoAAAAkzbqYmM75z8w3zrtNjC9PwAAAD9YAQAAAAAAAAH/AQAA6AAAAF3r1fGGHec/MN867TYwvT8AAAA/WAEAAAAAAAABAAIAAOgAAABJtey5uPPmP+A2/2Vc1r0/AAAAP3cBAAAAAAAAAQECAADoAAAApfRtZePP5j/wyJuEReu+PwAAAD93AQAAAAAAAAECAgAA6AAAAHGpWfQGsuY/aEPNr6ApwD8AAAA/dwEAAAAAAAABAwIAAOgAAAApUNMHIZzmP8iT1rPtwcA/AAAAP4YBAAAAAAAAAQQCAADoAAAAweEh4iyS5j9QAcyKnJHBPwAAAD+GAQAAAAAAAAEFAgAA6AAAADNXjMUlmOY/cDTpu4fywT8AAAA/pgEAAAAAAAABBgIAAOgAAAAzV4zFJZjmP3A06buH8sE/AAAAP6YBAAAAAAAAAQcCAADoAAAAM1eMxSWY5j9wNOm7h/LBPwAAAD+mAQAAAAAAAAEIAgAA6AAAADNXjMUlmOY/cDTpu4fywT8AAAA/pgEAAAAAAAABCQIAAOgAAADJCu1y6k7pP0AWhblDOKM/AAAAPwAAAAAAAAAAAQoCAADoAAAAyQrtcupO6T9AFoW5QzijPwAAAD8QAAAAAAAAAAELAgAA6AAAAMkK7XLqTuk/QBaFuUM4oz8AAAA/EAAAAAAAAAABDAIAAOgAAACz1AM7HCXpPwAyuWIFAqs/AAAAPyAAAAAAAAAAAQ0CAADoAAAAYXTEkDET6T/g0e9Vz/uvPwAAAD8gAAAAAAAAAAEOAgAA6AAAAJWXYUVJ/+g/MFZ/dy6ysj8AAAA/LwAAAAAAAAABDwIAAOgAAABJPttYY+noP4AMVdPp8LU/AAAAPz8AAAAAAAAAARACAADoAAAAC+wNKoLP6D/w3xYCB2e5PwAAAD8/AAAAAAAAAAERAgAA6AAAAM2ZQPugteg/kNcRbvYGvz8AAAA/XgAAAAAAAAABEgIAAOgAAAALxJZtvZ3oPwii3pI2wsI/AAAAP14AAAAAAAAAARMCAADoAAAAKdnBpsuR6D+oqL3yPpnGPwAAAD9eAAAAAAAAAAEUAgAA6AAAAD/nMyLVieg/kLZXxx9+yj8AAAA/bgAAAAAAAAABFQIAAOgAAACvXJ4Fzo/oP7jLrBDZcM4/AAAAP24AAAAAAAAAARYCAADoAAAAA73dr7ih6D8U/3YWek3RPwAAAD+NAAAAAAAAAAEXAgAA6AAAAJFv6oiEzeg/XIJmRv440z8AAAA/jQAAAAAAAAABGAIAAOgAAADn96DvMxHpPzRWln+DytQ/AAAAP40AAAAAAAAAARkCAADoAAAA5/eg7zMR6T80VpZ/g8rUPwAAAD+sAAAAAAAAAAEaAgAA6AAAAOf3oO8zEek/NFaWf4PK1D8AAAA/rAAAAAAAAAABGwIAAOgAAADn96DvMxHpPzRWln+DytQ/AAAAP6wAAAAAAAAAARwCAADoAAAAP/Ordh4E7z8AZAJEun50PwAAAD8AAAAAAAAAAAEdAgAA6AAAAD/zq3YeBO8/AGQCRLp+dD8AAAA/EAAAAAAAAAABHgIAAOgAAAA/86t2HgTvPwBkAkS6fnQ/AAAAPxAAAAAAAAAAAR8CAADoAAAAuZdG1OA37z+ArC+mX4mSPwAAAD8fAAAAAAAAAAEgAgAA6AAAANvU6MmzXe8/QD0Um6gwmz8AAAA/HwAAAAAAAAABIQIAAOgAAABjgDzleo3vP2DMWhX/dqY/AAAAPy8AAAAAAAAAASICAADoAAAA+zkCfEu17z/gpvaF42WxPwAAAD8vAAAAAAAAAAEjAgAA6AAAABt3pHEe2+8/gO6M67eCuT8AAAA/TgAAAAAAAAABJAIAAOgAAAB13pzZDenvPwj6EBbEg8E/AAAAP04AAAAAAAAAASUCAADoAAAA81rAegvr7z8ImkcJjn3GPwAAAD9OAAAAAAAAAAEmAgAA6AAAAC+FFu0n0+8/8E+vWuGgyz8AAAA/bQAAAAAAAAABJwIAAOgAAACn2cLRYKPvP3wcmu6PktA/AAAAP20AAAAAAAAAASgCAADoAAAA+ekTA8JR7z+4/ggMEjLTPwAAAD9tAAAAAAAAAAEpAgAA6AAAAD3LNLpZ0u4/fDG4MpV31T8AAAA/jQAAAAAAAAABKgIAAOgAAAA9yzS6WdLuP3wxuDKVd9U/AAAAP40AAAAAAAAAASsCAADoAAAAPcs0ulnS7j98MbgylXfVPwAAAD+NAAAAAAAAAAEsAgAA6AAAAD3LNLpZ0u4/fDG4MpV31T8AAAA/jQAAAAAAAAABLQIAAOgAAAB5iJv1RnzmP0767qF8JOE/AAAAPwAAAAAAAAAAAS4CAADoAAAAeYib9UZ85j9O+u6hfCThPwAAAD8nAAAAAAAAAAEvAgAA6AAAAHmIm/VGfOY/TvruoXwk4T8AAAA/JwAAAAAAAAABMAIAAOgAAAApUNMHIZzmP/7GmmvdteE/AAAAPycAAAAAAAAAATECAADoAAAA9yw2Uwmw5j845IY+P+3hPwAAAD9GAAAAAAAAAAEyAgAA6AAAAMMJmZ7xw+Y/TjiJf1IT4j8AAAA/RgAAAAAAAAABMwIAAOgAAADtTfRRyeXmPzZOut3bPOI/AAAAP0YAAAAAAAAAATQCAADoAAAAIZkIw6UD5z8AmwGqFlXiPwAAAD9mAAAAAAAAAAE1AgAA6AAAAMVZhxd7J+c/spNGNT5H4j8AAAA/ZgAAAAAAAAABNgIAAOgAAABhE02uS0/nP+pG/2gDL+I/AAAAP2YAAAAAAAAAATcCAADoAAAAgVDvox515z/+MM4KegXiPwAAAD+FAAAAAAAAAAE4AgAA6AAAALObAxX7kuc/Plluj3rY4T8AAAA/hQAAAAAAAAABOQIAAOgAAAD79IkB4ajnP4729WS2luE/AAAAP4UAAAAAAAAAAToCAADoAAAARU4Q7sa+5z9kTvHij0rhPwAAAD+VAAAAAAAAAAE7AgAA6AAAAP8cAb6l2uc/vmBgCQf04D8AAAA/lQAAAAAAAAABPAIAAOgAAADJ+WMJju7nP0KxoBIImuA/AAAAP7QAAAAAAAAAAT0CAADoAAAAJ2FccX385z/IAeEbCUDgPwAAAD+0AAAAAAAAAAE+AgAA6AAAAI3PDZdxBug/iLpzqJ313z8AAAA/tAAAAAAAAAABPwIAAOgAAAB5wZsbaA7oP9Dtx948ZN8/AAAAP9MAAAAAAAAAAUACAADoAAAA/0R4emoM6D/IpHlPyNnePwAAAD/TAAAAAAAAAAFBAgAA6AAAAI3PDZdxBug/MMKcJ94e3j8AAAA/0wAAAAAAAAABQgIAAOgAAAAvaBUvgvjnP9RxkyORht0/AAAAP/IAAAAAAAAAAUMCAADoAAAAZYuy45nk5z+IlnFwf9ncPwAAAD/yAAAAAAAAAAFEAgAA6AAAAB0yLPezzuc/JNGAG/dV3D8AAAA/8gAAAAAAAAABRQIAAOgAAABjYzsn1bLnP2iP7QBb2ds/AAAAPwIBAAAAAAAAAUYCAADoAAAAJRFu+POY5z/4VBVbl2rbPwAAAD8CAQAAAAAAAAFHAgAA6AAAAPHFWYcXe+c/cDBuE10l2z8AAAA/IQEAAAAAAAABSAIAAOgAAABD/iF1PVvnP3ylVWSYENs/AAAAPyEBAAAAAAAAAUkCAADoAAAAkzbqYmM75z+IGj210/vaPwAAAD8hAQAAAAAAAAFKAgAA6AAAAF3r1fGGHec/zKwQ2XAe2z8AAAA/QAEAAAAAAAABSwIAAOgAAAAroMGAqv/mP7TCQTf6R9s/AAAAP0ABAAAAAAAAAUwCAADoAAAAh99CLNXb5j9EXNDPb3jbPwAAAD9AAQAAAAAAAAFNAgAA6AAAAFGULrv4veY/yIB3F6q92z8AAAA/YAEAAAAAAAABTgIAAOgAAAAVQmGMF6TmPzy7T71tLNw/AAAAP2ABAAAAAAAAAU8CAADoAAAAR2X+QC+Q5j8Q57F5gH/cPwAAAD9gAQAAAAAAAAFQAgAA6AAAAFtzcLw4iOY/JKXnWTD13D8AAAA/bwEAAAAAAAABUQIAAOgAAABvgeI3QoDmP4Rq2K64eN0/AAAAP28BAAAAAAAAAVICAADoAAAA/Qt4VEl65j/kuuGyBRHePwAAAD+PAQAAAAAAAAFTAgAA6AAAAP0LeFRJeuY/1BlhoAPF3j8AAAA/jwEAAAAAAAABVAIAAOgAAADr/QXZP4LmP3hxJRkpa98/AAAAP54BAAAAAAAAAVUCAADoAAAAzejanzGO5j+S5PRIpwjgPwAAAD+eAQAAAAAAAAFWAgAA6AAAAClQ0wchnOY/6srKrVdR4D8AAAA/rgEAAAAAAAABVwIAAOgAAAD/M+8QDqzmP04miGNDheA/AAAAP64BAAAAAAAAAVgCAADoAAAAzRBSXPa/5j94zozladHgPwAAAD/NAQAAAAAAAAFZAgAA6AAAAM0QUlz2v+Y/eM6M5WnR4D8AAAA/zQEAAAAAAAABWgIAAOgAAADNEFJc9r/mP3jOjOVp0eA/AAAAP80BAAAAAAAAAVsCAADoAAAAzRBSXPa/5j94zozladHgPwAAAD/NAQAAAAAAAAFcAgAA6AAAACMi92FQ+eg/0IgOoVIC2D8AAAA/AAAAAAAAAAABXQIAAOgAAAAjIvdhUPnoP9CIDqFSAtg/AAAAPx8AAAAAAAAAAV4CAADoAAAAIyL3YVD56D/QiA6hUgLYPwAAAD8fAAAAAAAAAAFfAgAA6AAAACMi92FQ+eg/0IgOoVIC2D8AAAA/HwAAAAAAAAABYAIAAOgAAACJaDHLf9HoP8xcdd+Lodg/AAAAPz4AAAAAAAAAAWECAADoAAAAr4QVwpLB6D+Ingj6Jx7ZPwAAAD8+AAAAAAAAAAFiAgAA6AAAAFUdHVqjs+g/ROCbFMSa2T8AAAA/TgAAAAAAAAABYwIAAOgAAACJQLoOu5/oP/A3YI3pQNo/AAAAP04AAAAAAAAAAWQCAADoAAAAP+czItWJ6D/UIfgprAnbPwAAAD9eAAAAAAAAAAFlAgAA6AAAAAGVZvPzb+g/EBNLO0fg2z8AAAA/XgAAAAAAAAABZgIAAOgAAAA9v7xlEFjoP+yH+4bOvdw/AAAAP20AAAAAAAAAAWcCAADoAAAA6159uyVG6D+onfXfo9ndPwAAAD9tAAAAAAAAAAFoAgAA6AAAAI/3hFM2OOg/RFQ5Rscz3z8AAAA/jQAAAAAAAAABaQIAAOgAAAApidMtQi7oP5zDDzl/Q+A/AAAAP40AAAAAAAAAAWoCAADoAAAArQywjEQs6D/+iACOB8fgPwAAAD+cAAAAAAAAAAFrAgAA6AAAAAFt7zYvPug/ICZRXo934T8AAAA/nAAAAAAAAAABbAIAAOgAAADLSVKCF1LoP0LDoS4XKOI/AAAAP6wAAAAAAAAAAW0CAADoAAAAhxhDUvZt6D8SWTeKxsriPwAAAD+sAAAAAAAAAAFuAgAA6AAAAJtOLIrEl+g/eB4o305O4z8AAAA/ywAAAAAAAAABbwIAAOgAAAAD5VRsfdPoP2CejNx0x+M/AAAAP8sAAAAAAAAAAXACAADoAAAAA+VUbH3T6D9gnozcdMfjPwAAAD/LAAAAAAAAAAFxAgAA6AAAAAPlVGx90+g/YJ6M3HTH4z8AAAA/2wAAAAAAAAABcgIAAOgAAAAD5VRsfdPoP2CejNx0x+M/AAAAP9sAAAAAAAAAAXMCAADoAAAAE3ZQnSVQ7T/sY/lOsKHZPwAAAD8AAAAAAAAAAAF0AgAA6AAAABN2UJ0lUO0/7GP5TrCh2T8AAAA/EAAAAAAAAAABdQIAAOgAAAATdlCdJVDtP+xj+U6wodk/AAAAPxAAAAAAAAAAAXYCAADoAAAAE3ZQnSVQ7T/sY/lOsKHZPwAAAD8gAAAAAAAAAAF3AgAA6AAAABN2UJ0lUO0/7GP5TrCh2T8AAAA/IAAAAAAAAAABeAIAAOgAAABdz9aJC2btP8Bjwkn8k9o/AAAAPz8AAAAAAAAAAXkCAADoAAAAuTbP8fpz7T/MrBDZcB7bPwAAAD8/AAAAAAAAAAF6AgAA6AAAAAGQVd7gie0/aI/tAFvZ2z8AAAA/PwAAAAAAAAABewIAAOgAAADPbLgpyZ3tPySl51kw9dw/AAAAP08AAAAAAAAAAXwCAADoAAAADb+FWKq37T/4eBeTtYbePwAAAD9PAAAAAAAAAAF9AgAA6AAAANmb6KOSy+0/evolpzAy4D8AAAA/bgAAAAAAAAABfgIAAOgAAABXGAxFkM3tP/5cZ8xAZuE/AAAAP24AAAAAAAAAAX8CAADoAAAAdS03fp7B7T+6cmElFoLiPwAAAD9uAAAAAAAAAAGAAgAA6AAAADfbaU+9p+0/0AT+Q/+W4z8AAAA/jQAAAAAAAAABgQIAAOgAAAC5Ns/x+nPtP2pRDguGoeQ/AAAAP40AAAAAAAAAAYICAADoAAAAkcr8gV4g7T+iQmEcIXjlPwAAAD+NAAAAAAAAAAGDAgAA6AAAAJHK/IFeIO0/okJhHCF45T8AAAA/rAAAAAAAAAABhAIAAOgAAACRyvyBXiDtP6JCYRwheOU/AAAAP6wAAAAAAAAAAYUCAADoAAAAkcr8gV4g7T+iQmEcIXjlPwAAAD+sAAAAAAAAAAGGAgAA6AAAAPBBrKOm1aY/MiyLrnsl6D8AAAA/AAAAAAAAAAABhwIAAOgAAABQ+gHKgJmjP37JEoS34+c/AAAAPx8AAAAAAAAAAYgCAADoAAAAUPoByoCZoz9+yRKEt+PnPwAAAD8fAAAAAAAAAAGJAgAA6AAAAFD6AcqAmaM/fskShLfj5z8AAAA/HwAAAAAAAAABigIAAOgAAADQQccUD52gP+S6nJoGyOc/AAAAPz8AAAAAAAAAAYsCAADoAAAAYMtTdKw9nj8Q+W19kMTnPwAAAD8/AAAAAAAAAAGMAgAA6AAAAICDqZqGAZs/5LqcmgbI5z8AAAA/TgAAAAAAAAABjQIAAOgAAABgrI+crIWXP+S6nJoGyOc/AAAAP04AAAAAAAAAAY4CAADoAAAAwBI0MKMIlT8EhIYsVdnnPwAAAD9tAAAAAAAAAAGPAgAA6AAAAGBa+XoxDJI/npL8FQb15z8AAAA/bQAAAAAAAAABkAIAAOgAAAAARH2Lfx+OPxBjoRwtFOg/AAAAP20AAAAAAAAAAZECAADoAAAAQNMHIZwmiD/CxRlH8VXoPwAAAD99AAAAAAAAAAGSAgAA6AAAAAAl1CToLoE/SOrAjiub6D8AAAA/fQAAAAAAAAABkwIAAOgAAAAAIfgpe2h5P6DQlvPb4+g/AAAAP5wAAAAAAAAAAZQCAADoAAAAgO1AUWhudD+gOsqSeDPpPwAAAD+cAAAAAAAAAAGVAgAA6AAAAABzxC3HcHI/Jl9x2rJ46T8AAAA/nAAAAAAAAAABlgIAAOgAAAAAfRqqaO1qP35FRz9jwek/AAAAP6wAAAAAAAAAAZcCAADoAAAAAIghYybyZj+Ar3re/xDqPwAAAD+sAAAAAAAAAAGYAgAA6AAAAAAOpT+F9GQ/zCBp8nRu6j8AAAA/ywAAAAAAAAABmQIAAOgAAAAAfRqqaO1qP+DentIk5Oo/AAAAP8sAAAAAAAAAAZoCAADoAAAAALCCv5dvcz9+V0hbck/rPwAAAD/bAAAAAAAAAAGbAgAA6AAAAADZMt/sZHw/GNDx47+66z8AAAA/2wAAAAAAAAABnAIAAOgAAACAvi+R8auDP0h49mXmBuw/AAAAP+oAAAAAAAAAAZ0CAADoAAAAgItC1g0jiz+gXszKlk/sPwAAAD/qAAAAAAAAAAGeAgAA6AAAAAAdO+lgDZE/UMFE9VqR7D8AAAA/CgEAAAAAAAABnwIAAOgAAABAoqNUV0iVPy5ijgKpz+w/AAAAPwoBAAAAAAAAAaACAADoAAAAYHm9UjHEmD8OA9gP9w3tPwAAAD8KAQAAAAAAAAGhAgAA6AAAAKAx+AejwJs/npxmqGw+7T8AAAA/KQEAAAAAAAABogIAAOgAAACgWsOYYH2eP1p0xiNsa+0/AAAAPykBAAAAAAAAAaMCAADoAAAA0EHHFA+doD/2gjwNHYftPwAAAD8pAQAAAAAAAAGkAgAA6AAAAFAt1BP8WqI/kJGy9s2i7T8AAAA/OQEAAAAAAAABpQIAAOgAAADwGOES6RikPwzXPk4wre0/AAAAPzkBAAAAAAAAAaYCAADoAAAA8Dy2//u2pT9c3vnCCLvtPwAAAD9YAQAAAAAAAAGnAgAA6AAAAHDWEWwFNKg/hBzLpZK37T8AAAA/WAEAAAAAAAABqAIAAOgAAAAwcG3YDrGqP2hT4RNEpu0/AAAAP1gBAAAAAAAAAakCAADoAAAAkNEAV/JNrT9O/97SMIDtPwAAAD92AQAAAAAAAAGqAgAA6AAAANDb7J5Hi68/kid/VzFT7T8AAAA/dgEAAAAAAAABqwIAAOgAAAC44/xOmqSwPzDMwaFFH+0/AAAAP3YBAAAAAAAAAawCAADoAAAASOb3oO8zsT/IcATsWevsPwAAAD+VAQAAAAAAAAGtAgAA6AAAAFg9n9d9k7E/ygbRTL2b7D8AAAA/lQEAAAAAAAABrgIAAOgAAADY6PLyRMOxP8qcna0gTOw/AAAAP5UBAAAAAAAAAa8CAADoAAAAWJRGDgzzsT+g9Jgr+v/rPwAAAD+1AQAAAAAAAAGwAgAA6AAAANg/minTIrI/RA7Dxkm36z8AAAA/tQEAAAAAAAABsQIAAOgAAACYB9I7rUKyP54gMu3AYOs/AAAAP7UBAAAAAAAAAbICAADoAAAAuCO2MsAysj9GOlyIEBjrPwAAAD/EAQAAAAAAAAGzAgAA6AAAADh4Yhf5ArI/OltBmDjd6j8AAAA/xAEAAAAAAAABtAIAAOgAAADY6PLyRMOxP4j4yG10m+o/AAAAP+MBAAAAAAAAAbUCAADoAAAAeFmDzpCDsT+sV39gJl3qPwAAAD/jAQAAAAAAAAG2AgAA6AAAABjKE6rcQ7E/JjPYGOwX6j8AAAA/4wEAAAAAAAABtwIAAOgAAADYVoh8O/SwP8xMArQ7z+k/AAAAPwMCAAAAAAAAAbgCAADoAAAAuOP8TpqksD+ULxbh2ZfpPwAAAD8DAgAAAAAAAAG5AgAA6AAAANioOQ8fNbA/2Fe2Zdpq6T8AAAA/AwIAAAAAAAABugIAAOgAAADQ2+yeR4uvP5bF4kE9SOk/AAAAPxICAAAAAAAAAbsCAADoAAAAkNb2+pxsrj/a7YLGPRvpPwAAAD8SAgAAAAAAAAG8AgAA6AAAADCZOGnMba0/7NdRaLTx6D8AAAA/MgIAAAAAAAABvQIAAOgAAAAQlELFIU+sPzAA8uy0xOg/AAAAPzICAAAAAAAAAb4CAADoAAAA8I5MIXcwqz+W8XsDBKnoPwAAAD9BAgAAAAAAAAG/AgAA6AAAAFCjPyKKcqk/+uIFGlON6D8AAAA/QQIAAAAAAAABwAIAAOgAAADwQayjptWmP2DUjzCiceg/AAAAP1ECAAAAAAAAAcECAADoAAAAEHCISXd4pD/CxRlH8VXoPwAAAD9RAgAAAAAAAAHCAgAA6AAAALAO9cqT26E/zjoBmCxB6D8AAAA/cAIAAAAAAAABwwIAAOgAAAAgmIEqMXyfP/x40nq2Peg/AAAAP3ACAAAAAAAAAcQCAADoAAAAQFDXUAtAnD9IgI3vjkvoPwAAAD9wAgAAAAAAAAHFAgAA6AAAAEDLbuUUBZg/aEl3gd1c6D8AAAA/jwIAAAAAAAABxgIAAOgAAADgl7cMAguTP4oSYRMsbug/AAAAP48CAAAAAAAAAccCAADoAAAA4Je3DAILkz+KEmETLG7oPwAAAD+PAgAAAAAAAAHIAgAA6AAAAOCXtwwCC5M/ihJhEyxu6D8AAAA/jwIAAAAAAAAByQIAAOgAAADgl7cMAguTP4oSYRMsbug/AAAAP68CAAAAAAAAAcoCAADoAAAAxLkNkArHwT8QfTnC5OblPwAAAD8AAAAAAAAAAAHLAgAA6AAAAMS5DZAKx8E/EH05wuTm5T8AAAA/IAAAAAAAAAABzAIAAOgAAADEuQ2QCsfBPxB9OcLk5uU/AAAAPyAAAAAAAAAAAc0CAADoAAAAxLkNkArHwT8QfTnC5OblPwAAAD8gAAAAAAAAAAHOAgAA6AAAAMS5DZAKx8E/EH05wuTm5T8AAAA/PwAAAAAAAAABzwIAAOgAAAA8bt2CMNDAP3ZCKhdtauY/AAAAPz8AAAAAAAAAAdACAADoAAAA3JU4o/cowD9IbozTf73mPwAAAD8/AAAAAAAAAAHRAgAA6AAAAHgKl6sxQ78/eBaRVaYJ5z8AAAA/XgAAAAAAAAAB0gIAAOgAAABoIYX+mRS+P2oL3aMHbuc/AAAAP14AAAAAAAAAAdMCAADoAAAA6IwfNju2vD/4Dp/bGe7nPwAAAD9eAAAAAAAAAAHUAgAA6AAAABjA8X+2d7s/SOrAjiub6D8AAAA/fQAAAAAAAAAB1QIAAOgAAAAoLocJrai6PxALb5mfUuk/AAAAP30AAAAAAAAAAdYCAADoAAAAGNff0h5Juj8mM9gY7BfqPwAAAD99AAAAAAAAAAHXAgAA6AAAAJgrjLdXGbo/vhW1QNbS6j8AAAA/nQAAAAAAAAAB2AIAAOgAAACIZk/30oi6PwJ876KslOs/AAAAP50AAAAAAAAAAdkCAADoAAAAyDCCWwI4uz/42m6QqkjsPwAAAD+dAAAAAAAAAAHaAgAA6AAAAAhSXPa/Rrw/GHi/YDL57D8AAAA/vAAAAAAAAAAB2wIAAOgAAADodTHj0uS9PzgVEDG6qe0/AAAAP7wAAAAAAAAAAdwCAADoAAAAyJkG0OWCvz98ERf08xvuPwAAAD+8AAAAAAAAAAHdAgAA6AAAAFQzGkO1YMA/ADa+Oy5h7j8AAAA/ywAAAAAAAAAB3gIAAOgAAABUMxpDtWDAPwA2vjsuYe4/AAAAP8sAAAAAAAAAAd8CAADoAAAAVDMaQ7VgwD8ANr47LmHuPwAAAD/LAAAAAAAAAAHgAgAA6AAAAFQzGkO1YMA/ADa+Oy5h7j8AAAA/6wAAAAAAAAAB4QIAAOgAAAA0KROK91vEP36LeKbh9OY/AAAAPwAAAAAAAAAAAeICAADoAAAANCkTivdbxD9+i3im4fTmPwAAAD8QAAAAAAAAAAHjAgAA6AAAADQpE4r3W8Q/fot4puH05j8AAAA/EAAAAAAAAAAB5AIAAOgAAABURfeACkzEPxwEIi8vYOc/AAAAPx8AAAAAAAAAAeUCAADoAAAAbFNp/BNExD8wWCRwQobnPwAAAD8fAAAAAAAAAAHmAgAA6AAAAJRvTfMmNMQ/EPltfZDE5z8AAAA/LwAAAAAAAAAB5wIAAOgAAACsfb9uMCzEP4yoLXSPHug/AAAAPy8AAAAAAAAAAegCAADoAAAAvIsx6jkkxD/ubR7JF6LoPwAAAD9OAAAAAAAAAAHpAgAA6AAAALyLMeo5JMQ/znibdQIw6T8AAAA/TgAAAAAAAAAB6gIAAOgAAAC8izHqOSTEP6qDGCLtvek/AAAAP04AAAAAAAAAAesCAADoAAAArH2/bjAsxD8OSQl3dUHqPwAAAD9tAAAAAAAAAAHsAgAA6AAAAIRh23cdPMQ/iGL8DBHr6j8AAAA/bQAAAAAAAAAB7QIAAOgAAABEN4UFAVTEP4o2Y0tKius/AAAAP20AAAAAAAAAAe4CAADoAAAADA0vk+RrxD+Uf7HavhTsPwAAAD+NAAAAAAAAAAHvAgAA6AAAANTwSpzRe8Q/qj3num6K7D8AAAA/jQAAAAAAAAAB8AIAAOgAAACs1GalvovEP5wyMwnQ7uw/AAAAP40AAAAAAAAAAfECAADoAAAArNRmpb6LxD+cMjMJ0O7sPwAAAD+cAAAAAAAAAAHyAgAA6AAAAKzUZqW+i8Q/nDIzCdDu7D8AAAA/nAAAAAAAAAAB8wIAAOgAAACs1GalvovEP5wyMwnQ7uw/AAAAP5wAAAAAAAAAAfQCAADoAAAArEZn8QCwxz+s20qlen/oPwAAAD8AAAAAAAAAAAH1AgAA6AAAAKxGZ/EAsMc/rNtKpXp/6D8AAAA/EAAAAAAAAAAB9gIAAOgAAACsRmfxALDHP6zbSqV6f+g/AAAAPxAAAAAAAAAAAfcCAADoAAAArEZn8QCwxz+s20qlen/oPwAAAD8QAAAAAAAAAAH4AgAA6AAAAIRzuLVyJ8g/EqE7+gID6T8AAAA/EAAAAAAAAAAB+QIAAOgAAAAsO/DHTEfIP0i+J81kOuk/AAAAPy8AAAAAAAAAAfoCAADoAAAAtOZD4xN3yD+A2xOgxnHpPwAAAD8vAAAAAAAAAAH7AgAA6AAAADySl/7apsg/iroukJ6s6T8AAAA/PwAAAAAAAAAB/AIAAOgAAAAEaEGMvr7IP8DXGmMA5Ok/AAAAPz8AAAAAAAAAAf0CAADoAAAA3EtdlavOyD8avvDHsCzqPwAAAD9OAAAAAAAAAAH+AgAA6AAAANxLXZWrzsg/Zi/f2yWK6j8AAAA/TgAAAAAAAAAB/wIAAOgAAABk97Cwcv7IP870zzCuDes/AAAAP20AAAAAAAAAAQADAADoAAAA7KIEzDkuyT88L6jWcXzrPwAAAD9tAAAAAAAAAAEBAwAA6AAAAKR4rlkdRsk/tN5nzXDW6z8AAAA/bQAAAAAAAAABAgMAAOgAAABUQOZr92XJP5R/sdq+FOw/AAAAP30AAAAAAAAAAQMDAADoAAAALCQCdeR1yT+q07Mb0jrsPwAAAD99AAAAAAAAAAEEAwAA6AAAACwkAnXkdck/ypydrSBM7D8AAAA/nAAAAAAAAAABBQMAAOgAAAAECB5+0YXJP8qcna0gTOw/AAAAP5wAAAAAAAAAAQYDAADoAAAA9PmrAsiNyT/KnJ2tIEzsPwAAAD+cAAAAAAAAAAEHAwAA6AAAAHSl/x2Pvck/4Bw5sPrS6z8AAAA/rAAAAAAAAAABCAMAAOgAAAAUX8W0X+XJP8DpG38Pcus/AAAAP7wAAAAAAAAAAQkDAADoAAAATNJQ4gA1yj9omRJ7wtnqPwAAAD+8AAAAAAAAAAEKAwAA6AAAAKRhwAa1dMo/aMWrPIk66j8AAAA/2wAAAAAAAAABCwMAAOgAAAD04r2vX7zKP8Jt58NjlOk/AAAAP9sAAAAAAAAAAQwDAADoAAAANGS7WAoEyz+UW6+ioPjoPwAAAD/bAAAAAAAAAAENAwAA6AAAALwPD3TRM8s/PgumnlNg6D8AAAA/+gAAAAAAAAABDgMAAOgAAACU8yp9vkPLP9hFtUnL3Oc/AAAAP/oAAAAAAAAAAQ8DAADoAAAAlPMqfb5Dyz/YRbVJy9znPwAAAD/6AAAAAAAAAAEQAwAA6AAAAJTzKn2+Q8s/2EW1Scvc5z8AAAA/GQEAAAAAAAABEQMAAOgAAACU8yp9vkPLP9hFtUnL3Oc/AAAAPxkBAAAAAAAAARIDAADoAAAABAMNab6fzj8wWCRwQobnPwAAAD8AAAAAAAAAAAETAwAA6AAAAAQDDWm+n84/MFgkcEKG5z8AAAA/DwAAAAAAAAABFAMAAOgAAADUL14tMBfPP6oH5GZB4Oc/AAAAPw8AAAAAAAAAARUDAADoAAAAXNuxSPdGzz/8eNJ6tj3oPwAAAD8fAAAAAAAAAAEWAwAA6AAAAEzNP83tTs8/tLpllVK66D8AAAA/HwAAAAAAAAABFwMAAOgAAACE95U/CjfPP1QzDx6gJek/AAAAPz4AAAAAAAAAARgDAADoAAAAxCHssSYfzz9GKFtsAYrpPwAAAD8+AAAAAAAAAAEZAwAA6AAAANQvXi0wF88/tGIzEsX46T8AAAA/PgAAAAAAAAABGgMAAOgAAACcBQi7Ey/PP1y694rqnuo/AAAAP10AAAAAAAAAARsDAADoAAAAtBN6Nh0nzz9cjl7JIz7rPwAAAD9dAAAAAAAAAAEcAwAA6AAAAFzbsUj3Rs8/tN5nzXDW6z8AAAA/XQAAAAAAAAABHQMAAOgAAABMzT/N7U7PP6BezMqWT+w/AAAAP20AAAAAAAAAAR4DAADoAAAA5IYFZL52zz8OmaRwWr7sPwAAAD9tAAAAAAAAAAEfAwAA6AAAALxqIW2rhs8/XAqThM8b7T8AAAA/jAAAAAAAAAABIAMAAOgAAAC0E3o2HSfPPxji8v/OSO0/AAAAP4wAAAAAAAAAASEDAADoAAAAtBN6Nh0nzz8Y4vL/zkjtPwAAAD+cAAAAAAAAAAEiAwAA6AAAALQTejYdJ88/GOLy/85I7T8AAAA/nAAAAAAAAAABIwMAAOgAAAC0E3o2HSfPPxji8v/OSO0/AAAAP6sAAAAAAAAAASQDAADoAAAAegO8FYVJ0T/c9RlQ5l/lPwAAAD8AAAAAAAAAAAElAwAA6AAAAHoDvBWFSdE/3PUZUOZf5T8AAAA/DwAAAAAAAAABJgMAAOgAAAB6A7wVhUnRP9z1GVDmX+U/AAAAPw8AAAAAAAAAAScDAADoAAAAegO8FYVJ0T/c9RlQ5l/lPwAAAD8PAAAAAAAAAAEoAwAA6AAAAHoDvBWFSdE/3PUZUOZf5T8AAAA/LwAAAAAAAAABKQMAAOgAAAB6A7wVhUnRP9z1GVDmX+U/AAAAPy8AAAAAAAAAASoDAADoAAAAegO8FYVJ0T/c9RlQ5l/lPwAAAD8vAAAAAAAAAAErAwAA6AAAAKZvjoUhndE/joQrPHEC5T8AAAA/TgAAAAAAAAABLAMAAOgAAAA2Ipte7cjRP8I35G826uQ/AAAAP04AAAAAAAAAAS0DAADoAAAAvs3uebT40T/86pyj+9HkPwAAAD9OAAAAAAAAAAEuAwAA6AAAAA5WpeBjPNI/ruPhLiPE5D8AAAA/bQAAAAAAAAABLwMAAOgAAABq5RQFGHzSP9ohsxGtwOQ/AAAAP20AAAAAAAAAATADAADoAAAA3oL2pNWz0j/aIbMRrcDkPwAAAD9tAAAAAAAAAAExAwAA6AAAAGYuSsCc49I/ruPhLiPE5D8AAAA/fQAAAAAAAAABMgMAAOgAAAD+5w9XbQvTPygpboaFzuQ/AAAAP30AAAAAAAAAATMDAADoAAAAurYAJ0wn0z+W+RKNrO3kPwAAAD+cAAAAAAAAAAE0AwAA6AAAAIaTY3I0O9M/VtFyCKwa5T8AAAA/nAAAAAAAAAABNQMAAOgAAABmfjg5JkfTP+ZqAaEhS+U/AAAAP5wAAAAAAAAAATYDAADoAAAAjpocMDk30z8+UdcF0pPlPwAAAD+7AAAAAAAAAAE3AwAA6AAAAM7EcqJVH9M/7rNPMJbV5T8AAAA/uwAAAAAAAAABOAMAAOgAAAAa/TqQe//SP6QWyFpaF+Y/AAAAP7sAAAAAAAAAATkDAADoAAAAfjy8O6bb0j/OvszcgGPmPwAAAD/LAAAAAAAAAAE6AwAA6AAAANZ7PefQt9I/JqWiQTGs5j8AAAA/ywAAAAAAAAABOwMAAOgAAAAyu76S+5PSP1ZNp8NX+OY/AAAAP+oAAAAAAAAAATwDAADoAAAAngiyuS9o0j9gLMKzLzPnPwAAAD/qAAAAAAAAAAE9AwAA6AAAAA5WpeBjPNI/SELzEblc5z8AAAA/6gAAAAAAAAABPgMAAOgAAABqlSaMjhjSP+ZQaftpeOc/AAAAPwkBAAAAAAAAAT8DAADoAAAAnrjDQKYE0j9elvVSzILnPwAAAD8JAQAAAAAAAAFAAwAA6AAAAObp0nDH6NE/rJ2wx6SQ5z8AAAA/CQEAAAAAAAABQQMAAOgAAAD690Ts0ODRP6ydsMekkOc/AAAAPykBAAAAAAAAAUIDAADoAAAA+vdE7NDg0T8GGlONuInnPwAAAD8pAQAAAAAAAAFDAwAA6AAAAPr3ROzQ4NE/Xpb1UsyC5z8AAAA/KQEAAAAAAAABRAMAAOgAAABqlSaMjhjSP6ydsMekkOc/AAAAP0gBAAAAAAAAAUUDAADoAAAA2jIILExQ0j8wWCRwQobnPwAAAD9IAQAAAAAAAAFGAwAA6AAAABqtTBfym9I/5lBp+2l45z8AAAA/SAEAAAAAAAABRwMAAOgAAABCEmbJifPSPzzNC8F9cec/AAAAP2cBAAAAAAAAAUgDAADoAAAASmkNABhT0z/Eh39pG2fnPwAAAD9nAQAAAAAAAAFJAwAA6AAAAG7OJrKvqtM/0PxmulZS5z8AAAA/ZwEAAAAAAAABSgMAAOgAAAC2TyRbWvLTP7qoZHlDLOc/AAAAP3cBAAAAAAAAAUsDAADoAAAAtk8kW1ry0z+6qGR5QyznPwAAAD93AQAAAAAAAAFMAwAA6AAAALZPJFta8tM/uqhkeUMs5z8AAAA/dwEAAAAAAAABTQMAAOgAAAC2TyRbWvLTP7qoZHlDLOc/AAAAP5YBAAAAAAAAAU4DAADoAAAAbs4msq+q0z+IzC+srTrrPwAAAD8AAAAAAAAAAAFPAwAA6AAAAP6AM4t71tM/JtullV5W6z8AAAA/IAAAAAAAAAABUAMAAOgAAAD+gDOLe9bTPybbpZVeVus/AAAAPyAAAAAAAAAAAVEDAADoAAAA6sKviPtB1D+UQRf96CXrPwAAAD8gAAAAAAAAAAFSAwAA6AAAAD5LZu+qhdQ/HPyKpYYb6z8AAAA/LwAAAAAAAAABUwMAAOgAAACGzGOYVc3UP3R4LWuaFOs/AAAAPy8AAAAAAAAAAVQDAADoAAAAxkaog/sY1T9GOlyIEBjrPwAAAD8/AAAAAAAAAAFVAwAA6AAAAAbB7G6hZNU/lEEX/egl6z8AAAA/TwAAAAAAAAABVgMAAOgAAABCOzFaR7DVPzJQjeaZQes/AAAAP08AAAAAAAAAAVcDAADoAAAAeq68h+j/1T9y4mAKN2TrPwAAAD9uAAAAAAAAAAFYAwAA6AAAANY9LKycP9Y/ijZjS0qK6z8AAAA/bgAAAAAAAAABWQMAAOgAAABG2w1MWnfWPxjQ8eO/uus/AAAAP24AAAAAAAAAAVoDAADoAAAAAqr+GzmT1j+oaYB8NevrPwAAAD+NAAAAAAAAAAFbAwAA6AAAAAqxt9k9j9Y/UlcRVr5B7D8AAAA/jQAAAAAAAAABXAMAAOgAAAAKsbfZPY/WP1JXEVa+Qew/AAAAP40AAAAAAAAAAV0DAADoAAAACrG32T2P1j9SVxFWvkHsPwAAAD+NAAAAAAAAAAFeAwAA6AAAAAqxt9k9j9Y/UlcRVr5B7D8AAAA/nQAAAAAAAAABXwMAAOgAAADWBCyGe63UP6qDGCLtvek/AAAAPwAAAAAAAAAAAWADAADoAAAA1gQshnut1D+qgxgi7b3pPwAAAD8PAAAAAAAAAAFhAwAA6AAAANYELIZ7rdQ/qoMYIu296T8AAAA/DwAAAAAAAAABYgMAAOgAAADWBCyGe63UP6qDGCLtvek/AAAAPx8AAAAAAAAAAWMDAADoAAAA1gQshnut1D+qgxgi7b3pPwAAAD8fAAAAAAAAAAFkAwAA6AAAAK7oR49ovdQ/7n8f5SYw6j8AAAA/LwAAAAAAAAABZQMAAOgAAACm4Y7RY8HUP3Kkxixhdeo/AAAAPy8AAAAAAAAAAWYDAADoAAAApuGO0WPB1D+S1+NdTNbqPwAAAD9OAAAAAAAAAAFnAwAA6AAAAI7THFZaydQ/iMwvrK066z8AAAA/TgAAAAAAAAABaAMAAOgAAAB6xaraUNHUP0QOw8ZJt+s/AAAAP14AAAAAAAAAAWkDAADoAAAAcr7xHEzV1D/42m6QqkjsPwAAAD9eAAAAAAAAAAFqAwAA6AAAAD6bVGg06dQ/emlJd4Hd7D8AAAA/bQAAAAAAAAABawMAAOgAAAACcf71FwHVP4iylwb2Z+0/AAAAP20AAAAAAAAAAWwDAADoAAAAsjg2CPIg1T9QaRJyzc/tPwAAAD+MAAAAAAAAAAFtAwAA6AAAAP65M7GcaNU/ZL0Us+D17T8AAAA/jAAAAAAAAAABbgMAAOgAAAD+uTOxnGjVP2S9FLPg9e0/AAAAP4wAAAAAAAAAAW8DAADoAAAA/rkzsZxo1T9kvRSz4PXtPwAAAD+cAAAAAAAAAAFwAwAA6AAAAP65M7GcaNU/ZL0Us+D17T8AAAA/nAAAAAAAAAABcQMAAOgAAACqClpiIX7XPyYh1/zcieg/AAAAPwAAAAAAAAAAAXIDAADoAAAAqgpaYiF+1z8mIdf83InoPwAAAD8fAAAAAAAAAAFzAwAA6AAAAKoKWmIhftc/JiHX/NyJ6D8AAAA/HwAAAAAAAAABdAMAAOgAAACiA6GkHILXP4Bx4AAqIuk/AAAAPx8AAAAAAAAAAXUDAADoAAAAogOhpByC1z9SnUK9PHXpPwAAAD8vAAAAAAAAAAF2AwAA6AAAALYREyAmetc/7hXsRYrg6T8AAAA/LwAAAAAAAAABdwMAAOgAAAC+GMzdKnbXPySdC7iIZ+o/AAAAP04AAAAAAAAAAXgDAADoAAAAvhjM3Sp21z+oK+aeX/zqPwAAAD9OAAAAAAAAAAF5AwAA6AAAAL4YzN0qdtc/ijZjS0qK6z8AAAA/TgAAAAAAAAABegMAAOgAAAC+GMzdKnbXP2hB4Pc0GOw/AAAAP10AAAAAAAAAAXsDAADoAAAAqgpaYiF+1z/sz7reC63sPwAAAD9dAAAAAAAAAAF8AwAA6AAAAI71LikTitc/XAqThM8b7T8AAAA/fQAAAAAAAAABfQMAAOgAAACC7nVrDo7XPzA29UDibu0/AAAAP30AAAAAAAAAAX4DAADoAAAAgu51aw6O1z8wNvVA4m7tPwAAAD+MAAAAAAAAAAF/AwAA6AAAAILudWsOjtc/MDb1QOJu7T8AAAA/jAAAAAAAAAABgAMAAOgAAACC7nVrDo7XPzA29UDibu0/AAAAP5wAAAAAAAAAAYEDAADoAAAAJuj05QRE2T/s11FotPHoPwAAAD8AAAAAAAAAAAGCAwAA6AAAACbo9OUERNk/7NdRaLTx6D8AAAA/HwAAAAAAAAABgwMAAOgAAAAm6PTlBETZP+zXUWi08eg/AAAAPx8AAAAAAAAAAYQDAADoAAAAFtqCavtL2T88SUB8KU/pPwAAAD8fAAAAAAAAAAGFAwAA6AAAADLvraMJQNk/wm3nw2OU6T8AAAA/HwAAAAAAAAABhgMAAOgAAABG/R8fEzjZP3LQX+4n1uk/AAAAPz4AAAAAAAAAAYcDAADoAAAAUgTZ3Bc02T9I/MGqOinqPwAAAD8+AAAAAAAAAAGIAwAA6AAAAGYSS1ghLNk/PPEN+ZuN6j8AAAA/TgAAAAAAAAABiQMAAOgAAACGJ3aRLyDZP6gr5p5f/Oo/AAAAP04AAAAAAAAAAYoDAADoAAAAyliFwVAE2T/A6Rt/D3LrPwAAAD9dAAAAAAAAAAGLAwAA6AAAABKKlPFx6Ng/AOYiQknk6z8AAAA/XQAAAAAAAAABjAMAAOgAAABCrTGmidTYP0biKQWDVuw/AAAAP20AAAAAAAAAAY0DAADoAAAAYsJc35fI2D/U5es8ldbsPwAAAD9tAAAAAAAAAAGOAwAA6AAAAGrJFZ2cxNg/+BgJboA37T8AAAA/jAAAAAAAAAABjwMAAOgAAABy0M5aocDYP5wGmkcJju0/AAAAP4wAAAAAAAAAAZADAADoAAAAaskVnZzE2D8AYlf99MHtPwAAAD+MAAAAAAAAAAGRAwAA6AAAAFa7oyGTzNg/GLZZPgjo7T8AAAA/qwAAAAAAAAABkgMAAOgAAABCrTGmidTYP5D75ZVq8u0/AAAAP6sAAAAAAAAAAZMDAADoAAAA5m2w+l742D9E9CohkuTtPwAAAD+rAAAAAAAAAAGUAwAA6AAAAG4ZBBYmKNk/UGkScs3P7T8AAAA/ywAAAAAAAAABlQMAAOgAAADOqHM62mfZP2hT4RNEpu0/AAAAP8sAAAAAAAAAAZYDAADoAAAAMj+cHJOj2T/KRGsqk4rtPwAAAD/LAAAAAAAAAAGXAwAA6AAAAH7AmcU969k/tPBo6X9k7T8AAAA/2gAAAAAAAAABmAMAAOgAAACmLGw12j7aP2bprXSnVu0/AAAAP9oAAAAAAAAAAZkDAADoAAAAvorMKW2a2j8kV9pQCjTtPwAAAD/6AAAAAAAAAAGaAwAA6AAAAAIFERUT5to/toY1SuMU7T8AAAA/+gAAAAAAAAABmwMAAOgAAABuovK00B3bPxh4v2Ay+ew/AAAAPwkBAAAAAAAAAZwDAADoAAAAKnHjhK852z8i7aaxbeTsPwAAAD8JAQAAAAAAAAGdAwAA6AAAAAJV/42cSds/WqBf5TLM7D8AAAA/GQEAAAAAAAABngMAAOgAAAACVf+NnEnbP1qgX+UyzOw/AAAAPxkBAAAAAAAAAZ8DAADoAAAAAlX/jZxJ2z9aoF/lMszsPwAAAD8ZAQAAAAAAAAGgAwAA6AAAAAJV/42cSds/WqBf5TLM7D8AAAA/GQEAAAAAAAABoQMAAOgAAABWu6Mhk8zYP9jT6iCGSOs/AAAAPwAAAAAAAAAAAaIDAADoAAAAVrujIZPM2D/Y0+oghkjrPwAAAD8QAAAAAAAAAAGjAwAA6AAAAI4uL080HNk/XI5eySM+6z8AAAA/EAAAAAAAAAABpAMAAOgAAADqvZ5z6FvZPz7FdDfVLOs/AAAAPy8AAAAAAAAAAaUDAADoAAAAUlTHVaGX2T/kSNJxwTPrPwAAAD8vAAAAAAAAAAGmAwAA6AAAAK7jNnpV19k/aANGGl8p6z8AAAA/LwAAAAAAAAABpwMAAOgAAAD+ZDQjAB/aP1yOXskjPus/AAAAPz8AAAAAAAAAAagDAADoAAAAOt94DqZq2j9y4mAKN2TrPwAAAD9OAAAAAAAAAAGpAwAA6AAAAGJLS35Cvto/ijZjS0qK6z8AAAA/TgAAAAAAAAABqgMAAOgAAAC60wHl8QHbPyRF2TT7pes/AAAAP14AAAAAAAAAAasDAADoAAAARoYOvr0t2z/qkSABNr7rPwAAAD9eAAAAAAAAAAGsAwAA6AAAAO5GjRKTUds/lBV+OyLF6z8AAAA/bgAAAAAAAAABrQMAAOgAAADOMWLZhF3bP56KZYxdsOs/AAAAP24AAAAAAAAAAa4DAADoAAAAzjFi2YRd2z+eimWMXbDrPwAAAD9uAAAAAAAAAAGvAwAA6AAAAM4xYtmEXds/nopljF2w6z8AAAA/jQAAAAAAAAABsAMAAOgAAADOMWLZhF3bP56KZYxdsOs/AAAAP40AAAAAAAAAAbEDAADoAAAAyliFwVAE2T8y1Fgr7mPpPwAAAD8AAAAAAAAAAAGyAwAA6AAAAMpYhcFQBNk/MtRYK+5j6T8AAAA/EAAAAAAAAAABswMAAOgAAADKWIXBUATZPzLUWCvuY+k/AAAAPxAAAAAAAAAAAbQDAADoAAAAyliFwVAE2T8y1Fgr7mPpPwAAAD8vAAAAAAAAAAG1AwAA6AAAAALMEO/xU9k/Jl9x2rJ46T8AAAA/LwAAAAAAAAABtgMAAOgAAACWhdaFwnvZP3RmLE+Lhuk/AAAAPy8AAAAAAAAAAbcDAADoAAAAHjEqoYmr2T90ZixPi4bpPwAAAD9OAAAAAAAAAAG4AwAA6AAAAGqyJ0o089k/RihbbAGK6T8AAAA/TgAAAAAAAAABuQMAAOgAAAC2MyXz3jraP0YoW2wBiuk/AAAAP04AAAAAAAAAAboDAADoAAAA2p/3YnuO2j/sq7im7ZDpPwAAAD9eAAAAAAAAAAG7AwAA6AAAAAoMytIX4to/lC8W4dmX6T8AAAA/XgAAAAAAAAABvAMAAOgAAAA+f1UAuTHbP7b4/3Ioqek/AAAAP30AAAAAAAAAAb0DAADoAAAAPn9VALkx2z+2+P9yKKnpPwAAAD99AAAAAAAAAAG+AwAA6AAAAD5/VQC5Mds/tvj/ciip6T8AAAA/fQAAAAAAAAABvwMAAOgAAAA+f1UAuTHbP7b4/3Ioqek/AAAAP40AAAAAAAAAAcADAADoAAAAopezwxdn3T8cBCIvL2DnPwAAAD8AAAAAAAAAAAHBAwAA6AAAAKKXs8MXZ90/HAQiLy9g5z8AAAA/EAAAAAAAAAABwgMAAOgAAACil7PDF2fdPxwEIi8vYOc/AAAAPxAAAAAAAAAAAcMDAADoAAAASl/r1fGG3T9Si0GhLefnPwAAAD8fAAAAAAAAAAHEAwAA6AAAAD5YMhjtit0/wsUZR/FV6D8AAAA/HwAAAAAAAAABxQMAAOgAAAA+WDIY7YrdP6xFfkQXz+g/AAAAPy8AAAAAAAAAAcYDAADoAAAASl/r1fGG3T8y1Fgr7mPpPwAAAD8/AAAAAAAAAAHHAwAA6AAAAC5KwJzjkt0/2CsdpBMK6j8AAAA/PwAAAAAAAAAByAMAAOgAAAACLtyl0KLdPxiSVwbqy+o/AAAAP14AAAAAAAAAAckDAADoAAAA+iYj6Mum3T+0dDQu1IbrPwAAAD9eAAAAAAAAAAHKAwAA6AAAANIKP/G4tt0/qtOzG9I67D8AAAA/XgAAAAAAAAABywMAAOgAAACK2S/Bl9LdP/au1c7j5+w/AAAAP24AAAAAAAAAAcwDAADoAAAAftJ2A5PW3T98PbC1unztPwAAAD9uAAAAAAAAAAHNAwAA6AAAAKruWvqlxt0/kPvllWry7T8AAAA/jQAAAAAAAAABzgMAAOgAAAACLtyl0KLdP9iNubkHFe4/AAAAP40AAAAAAAAAAc8DAADoAAAAAi7cpdCi3T/Yjbm5BxXuPwAAAD+NAAAAAAAAAAHQAwAA6AAAAAIu3KXQot0/2I25uQcV7j8AAAA/nAAAAAAAAAAB0QMAAOgAAAACLtyl0KLdP9iNubkHFe4/AAAAP5wAAAAAAAAAAdIDAADoAAAAKoPAwgQl3z+MwsUZR/HlPwAAAD8AAAAAAAAAAAHTAwAA6AAAACqDwMIEJd8/jMLFGUfx5T8AAAA/EAAAAAAAAAAB1AMAAOgAAADemuZNaKjfP/z8nb8KYOY/AAAAPxAAAAAAAAAAAdUDAADoAAAAEg5yewn43z8Ou9OfutXmPwAAAD8QAAAAAAAAAAHWAwAA6AAAAJm5xZbQJ+A/SELzEblc5z8AAAA/LwAAAAAAAAAB1wMAAOgAAAAzc4stoU/gP/gOn9sZ7uc/AAAAPy8AAAAAAAAAAdgDAADoAAAA2TMKgnZz4D9I6sCOK5voPwAAAD8vAAAAAAAAAAHZAwAA6AAAABeG17BXjeA/KPU9OxYp6T8AAAA/PwAAAAAAAAAB2gMAAOgAAABr5hZbQp/gP9jB6QR3uuk/AAAAPz8AAAAAAAAAAdsDAADoAAAAS9HrITSr4D/kCjiU60TqPwAAAD9eAAAAAAAAAAHcAwAA6AAAAMdND8MxreA/ktfjXUzW6j8AAAA/XgAAAAAAAAAB3QMAAOgAAADbW4E+O6XgP8DpG38Pcus/AAAAP24AAAAAAAAAAd4DAADoAAAAf/SI1kuX4D9O7d22IfLrPwAAAD9uAAAAAAAAAAHfAwAA6AAAALEXJotjg+A/RuIpBYNW7D8AAAA/fQAAAAAAAAAB4AMAAOgAAAD3SDW7hGfgP2YVRzZut+w/AAAAP30AAAAAAAAAAeEDAADoAAAAX49vJLQ/4D+UvUu4lAPtPwAAAD+dAAAAAAAAAAHiAwAA6AAAAOHq1MbxC+A/zNo3i/Y67T8AAAA/nQAAAAAAAAAB4wMAAOgAAADOjHTSXrDfP2bprXSnVu0/AAAAP50AAAAAAAAAAeQDAADoAAAAzox00l6w3z9m6a10p1btPwAAAD+8AAAAAAAAAAHlAwAA6AAAAM6MdNJesN8/ZumtdKdW7T8AAAA/vAAAAAAAAAAB5gMAAOgAAADOjHTSXrDfP2bprXSnVu0/AAAAP7wAAAAAAAAAAecDAADoAAAA4ftdME5s4T+UW6+ioPjoPwAAAD8AAAAAAAAAAAHoAwAA6AAAAOH7XTBObOE/lFuvoqD46D8AAAA/EAAAAAAAAAAB6QMAAOgAAADh+10wTmzhP5Rbr6Kg+Og/AAAAPxAAAAAAAAAAAeoDAADoAAAA4ftdME5s4T+UW6+ioPjoPwAAAD8fAAAAAAAAAAHrAwAA6AAAAOH7XTBObOE/lFuvoqD46D8AAAA/HwAAAAAAAAAB7AMAAOgAAADLFWNxCabhPwYsVKnHF+k/AAAAPz8AAAAAAAAAAe0DAADoAAAA91m+JOHH4T+4JJk07wnpPwAAAD8/AAAAAAAAAAHuAwAA6AAAAJMThLux7+E/Pt8M3Yz/6D8AAAA/PwAAAAAAAAAB7wMAAOgAAAAXv9fWeB/iP2od3r8W/Og/AAAAP04AAAAAAAAAAfADAADoAAAAm2or8j9P4j+g0Jbz2+PoPwAAAD9eAAAAAAAAAAHxAwAA6AAAABkPxk8Cg+I/1oNPJ6HL6D8AAAA/XgAAAAAAAAAB8gMAAOgAAAAxRa+H0KziP14+w88+weg/AAAAP30AAAAAAAAAAfMDAADoAAAAYZDD+KzK4j/i+DZ43LboPwAAAD99AAAAAAAAAAH0AwAA6AAAAKvpSeWS4OI/Gqzvq6Ge6D8AAAA/fQAAAAAAAAAB9QMAAOgAAACf4pAnjuTiP+5tHskXoug/AAAAP40AAAAAAAAAAfYDAADoAAAAn+KQJ47k4j/ubR7JF6LoPwAAAD+NAAAAAAAAAAH3AwAA6AAAAJ/ikCeO5OI/7m0eyRei6D8AAAA/rAAAAAAAAAAB+AMAAOgAAACf4pAnjuTiP+5tHskXoug/AAAAP6wAAAAAAAAAAfkDAADoAAAArQA4OPux4T/uvbnC/B7rPwAAAD8AAAAAAAAAAAH6AwAA6AAAAK0AODj7seE/7r25wvwe6z8AAAA/EAAAAAAAAAAB+wMAAOgAAACtADg4+7HhP+69ucL8Hus/AAAAPxAAAAAAAAAAAfwDAADoAAAArQA4OPux4T/uvbnC/B7rPwAAAD8fAAAAAAAAAAH9AwAA6AAAAK0AODj7seE/7r25wvwe6z8AAAA/HwAAAAAAAAAB/gMAAOgAAACtADg4+7HhP+69ucL8Hus/AAAAPx8AAAAAAAAAAf8DAADoAAAAK6XSlb3l4T/kSNJxwTPrPwAAAD8+AAAAAAAAAAEABAAA6AAAAONzw2WcAeI/XI5eySM+6z8AAAA/PgAAAAAAAAABAQQAAOgAAAB1JtA+aC3iPybbpZVeVus/AAAAP04AAAAAAAAAAQIEAADoAAAA+dEjWi9d4j9GpI8nrWfrPwAAAD9OAAAAAAAAAAEDBAAA6AAAAG1vBfrslOI/PC+o1nF86z8AAAA/bQAAAAAAAAABBAQAAOgAAABhkMP4rMriP4o2Y0tKius/AAAAP20AAAAAAAAAAQUEAADoAAAAWbGB92wA4z/2BghScanrPwAAAD99AAAAAAAAAAEGBAAA6AAAAN9c1RI0MOM/nopljF2w6z8AAAA/fQAAAAAAAAABBwQAAOgAAABxD+Lr/1vjPzwvqNZxfOs/AAAAP40AAAAAAAAAAQgEAADoAAAAcQ/i6/9b4z88L6jWcXzrPwAAAD+NAAAAAAAAAAEJBAAA6AAAAHEP4uv/W+M/PC+o1nF86z8AAAA/jQAAAAAAAAABCgQAAOgAAABxD+Lr/1vjPzwvqNZxfOs/AAAAP6wAAAAAAAAAAQsEAADoAAAApwtcuEuh5T+KEmETLG7oPwAAAD8AAAAAAAAAAAEMBAAA6AAAAM//yPKZX+U/VF+o32aG6D8AAAA/HwAAAAAAAAABDQQAAOgAAADP/8jymV/lP1RfqN9mhug/AAAAPx8AAAAAAAAAAQ4EAADoAAAAr8Im/cY55T88ddk98K/oPwAAAD8fAAAAAAAAAAEPBAAA6AAAAH13EozqG+U/UsnbfgPW6D8AAAA/PgAAAAAAAAABEAQAAOgAAADNr9p5EPzkP4Bx4AAqIuk/AAAAPz4AAAAAAAAAAREEAADoAAAAjV0NSy/i5D90ZixPi4bpPwAAAD9OAAAAAAAAAAESBAAA6AAAAE8LQBxOyOQ/tGIzEsX46T8AAAA/TgAAAAAAAAABEwQAAOgAAACFLt3QZbTkPySdC7iIZ+o/AAAAP04AAAAAAAAAARQEAADoAAAAwVgzQ4Kc5D9cJCsqh+7qPwAAAD9tAAAAAAAAAAEVBAAA6AAAAG3485iXiuQ/aG15uft46z8AAAA/bQAAAAAAAAABFgQAAOgAAAAHikJzo4DkP8oyag6E/Os/AAAAP20AAAAAAAAAARcEAADoAAAAlRTYj6p65D8u+FpjDIDsPwAAAD+MAAAAAAAAAAEYBAAA6AAAAIsNH9KlfuQ/6jnufaj87D8AAAA/jAAAAAAAAAABGQQAAOgAAADpdBc6lYzkP4iylwb2Z+0/AAAAP4wAAAAAAAAAARoEAADoAAAAPdVW5H+e5D+0WpyIHLTtPwAAAD+cAAAAAAAAAAEbBAAA6AAAAHsnJBNhuOQ/GLZZPgjo7T8AAAA/nAAAAAAAAAABHAQAAOgAAAAx9hTjP9TkPwTMipyREe4/AAAAP7sAAAAAAAAAAR0EAADoAAAA4b1M9Rn05D9EXl7ALjTuPwAAAD+7AAAAAAAAAAEeBAAA6AAAAId+y0nvF+U/wKPqF5E+7j8AAAA/ywAAAAAAAAABHwQAAOgAAAC5yd+6yzXlP5BlGTUHQu4/AAAAP8sAAAAAAAAAASAEAADoAAAAZ5EXzaVV5T9EXl7ALjTuPwAAAD/bAAAAAAAAAAEhBAAA6AAAAA1SliF7eeU/BMyKnJER7j8AAAA/2wAAAAAAAAABIgQAAOgAAACxEhV2UJ3lP+h3iFt+6+0/AAAAP/oAAAAAAAAAASMEAADoAAAA21ZwKSi/5T8AYlf99MHtPwAAAD/6AAAAAAAAAAEkBAAA6AAAAJUlYfkG2+U/RIr3gfWU7T8AAAA/+gAAAAAAAAABJQQAAOgAAADTdy4o6PTlPzir3JEdWu0/AAAAPwkBAAAAAAAAASYEAADoAAAAn1SRc9AI5j8CjvC+uyLtPwAAAD8JAQAAAAAAAAEnBAAA6AAAAHc4rXy9GOY/qKcaWgva7D8AAAA/KQEAAAAAAAABKAQAAOgAAABjKjsBtCDmPyKDcxLRlOw/AAAAPykBAAAAAAAAASkEAADoAAAATxzJhaoo5j8YpFgi+VnsPwAAAD84AQAAAAAAAAEqBAAA6AAAAMuY7CaoKuY/DsU9MiEf7D8AAAA/OAEAAAAAAAABKwQAAOgAAABZI4JDryTmP6hpgHw16+s/AAAAP0gBAAAAAAAAASwEAADoAAAAYyo7AbQg5j9yTJSp07PrPwAAAD9IAQAAAAAAAAEtBAAA6AAAAHc4rXy9GOY/DvHW8+d/6z8AAAA/ZwEAAAAAAAABLgQAAOgAAACLRh/4xhDmPwQSvAMQRes/AAAAP2cBAAAAAAAAAS8EAADoAAAAqVtKMdUE5j90eC1rmhTrPwAAAD9nAQAAAAAAAAEwBAAA6AAAAMdwdWrj+OU/Dh1wta7g6j8AAAA/hgEAAAAAAAABMQQAAOgAAABhAsRE7+7lPwQ+VcXWpeo/AAAAP4YBAAAAAAAAATIEAADoAAAAgRfvff3i5T9S29yaEmTqPwAAAD+GAQAAAAAAAAEzBAAA6AAAAJ8sGrcL1+U/wkFOAp0z6j8AAAA/pgEAAAAAAAABNAQAAOgAAABDxSFPHMnlP2DmkEyx/+k/AAAAP6YBAAAAAAAAATUEAADoAAAAa+EFRi+55T+eDjHRsdLpPwAAAD+mAQAAAAAAAAE2BAAA6AAAAH/vd8E4seU/tvj/ciip6T8AAAA/xQEAAAAAAAABNwQAAOgAAACT/ek8QqnlPxrqiYl3jek/AAAAP8UBAAAAAAAAATgEAADoAAAAsRIVdlCd5T/4IKD3KHzpPwAAAD/FAQAAAAAAAAE5BAAA6AAAAEmkY1Bck+U/BJaHSGRn6T8AAAA/1QEAAAAAAAABOgQAAOgAAADtPGvobIXlP+LMnbYVVuk/AAAAP9UBAAAAAAAAATsEAADoAAAAGVlP33915T9qhxFfs0vpPwAAAD/0AQAAAAAAAAE8BAAA6AAAAEF1M9aSZeU/HIBW6to96T8AAAA/9AEAAAAAAAABPQQAAOgAAADjDTtuo1flP854m3UCMOk/AAAAP/QBAAAAAAAAAT4EAADoAAAAh6ZCBrRJ5T/6tmxYjCzpPwAAAD8DAgAAAAAAAAE/BAAA6AAAAK/CJv3GOeU/BixUqccX6T8AAAA/AwIAAAAAAAABQAQAAOgAAABlaaAQ4SPlPz7fDN2M/+g/AAAAPyMCAAAAAAAAAUEEAADoAAAArZqvQAII5T9GVPQtyOroPwAAAD8jAgAAAAAAAAFCBAAA6AAAAIVWVI0q5uQ/JIsKnHnZ6D8AAAA/MgIAAAAAAAABQwQAAOgAAACFVlSNKubkPySLCpx52eg/AAAAPzICAAAAAAAAAUQEAADoAAAAhVZUjSrm5D8kiwqcednoPwAAAD9CAgAAAAAAAAFFBAAA6AAAAIVWVI0q5uQ/JIsKnHnZ6D8AAAA/QgIAAAAAAAABRgQAAOgAAADpDo9CnOLnPyjjPB8Hm+c/AAAAPwAAAAAAAAAAAUcEAADoAAAA6Q6PQpzi5z8o4zwfB5vnPwAAAD8fAAAAAAAAAAFIBAAA6AAAAOkOj0Kc4uc/KOM8Hweb5z8AAAA/HwAAAAAAAAABSQQAAOgAAADpDo9CnOLnPyjjPB8Hm+c/AAAAPx8AAAAAAAAAAUoEAADoAAAA6Q6PQpzi5z8o4zwfB5vnPwAAAD8/AAAAAAAAAAFLBAAA6AAAAN3fXsjStOc/HG5Vzsuv5z8AAAA/PwAAAAAAAAABTAQAAOgAAAAlEW7485jnP37JEoS34+c/AAAAPz8AAAAAAAAAAU0EAADoAAAAYzvEahCB5z8ot6NdQDroPwAAAD9OAAAAAAAAAAFOBAAA6AAAAKls05oxZec/dCiScbWX6D8AAAA/TgAAAAAAAAABTwQAAOgAAADvneLKUknnP9rtgsY9G+k/AAAAP20AAAAAAAAAAVAEAADoAAAAsUsVnHEv5z/YwekEd7rpPwAAAD9tAAAAAAAAAAFRBAAA6AAAAHP5R22QFec/BD5Vxdal6j8AAAA/bQAAAAAAAAABUgQAAOgAAAA/rjP8s/fmP4o2Y0tKius/AAAAP40AAAAAAAAAAVMEAADoAAAAh99CLNXb5j+IdP0oIHnsPwAAAD+NAAAAAAAAAAFUBAAA6AAAABVq2Ejc1eY/4i46zAlh7T8AAAA/jQAAAAAAAAABVQQAAOgAAACH30Is1dvmPySVdC7gIu4/AAAAP5wAAAAAAAAAAVYEAADoAAAA2T+C1r/t5j8gadtsGcLuPwAAAD+cAAAAAAAAAAFXBAAA6AAAAIkHuuiZDec/AHRYGQRQ7z8AAAA/vAAAAAAAAAABWAQAAOgAAAA/1qq4eCnnP/RopGdltO8/AAAAP7wAAAAAAAAAAVkEAADoAAAA5ZYpDU5N5z84+3eLAtfvPwAAAD+8AAAAAAAAAAFaBAAA6AAAAJVeYR8obec/ZDlJbozT7z8AAAA/2wAAAAAAAAABWwQAAOgAAACVXmEfKG3nP2Q5SW6M0+8/AAAAP9sAAAAAAAAAAVwEAADoAAAAlV5hHyht5z9kOUlujNPvPwAAAD/bAAAAAAAAAAFdBAAA6AAAAJVeYR8obec/ZDlJbozT7z8AAAA/6gAAAAAAAAABXgQAAOgAAAAPPPyiCzPpPyj1PTsWKek/AAAAPwAAAAAAAAAAAV8EAADoAAAADzz8ogsz6T8o9T07FinpPwAAAD8QAAAAAAAAAAFgBAAA6AAAAA88/KILM+k/KPU9OxYp6T8AAAA/EAAAAAAAAAABYQQAAOgAAAAPPPyiCzPpPyj1PTsWKek/AAAAPy8AAAAAAAAAAWIEAADoAAAAi7gfRAk16T9cfF2tFLDpPwAAAD8vAAAAAAAAAAFjBAAA6AAAAAU1Q+UGN+k/7hXsRYrg6T8AAAA/LwAAAAAAAAABZAQAAOgAAAAFNUPlBjfpP0j8wao6Keo/AAAAP04AAAAAAAAAAWUEAADoAAAAf7FmhgQ56T+I+MhtdJvqPwAAAD9OAAAAAAAAAAFmBAAA6AAAAGGcO032ROk/aANGGl8p6z8AAAA/XgAAAAAAAAABZwQAAOgAAABDhxAU6FDpP56KZYxdsOs/AAAAP14AAAAAAAAAAWgEAADoAAAAn+4IfNde6T/42m6QqkjsPwAAAD9uAAAAAAAAAAFpBAAA6AAAAPtVAeTGbOk/yHAE7Fnr7D8AAAA/bgAAAAAAAAABagQAAOgAAABjxLIJu3bpP8pEayqTiu0/AAAAP30AAAAAAAAAAWsEAADoAAAA1Tkd7bN86T/Yjbm5BxXuPwAAAD99AAAAAAAAAAFsBAAA6AAAAMsyZC+vgOk/nEQ0Jd987j8AAAA/nAAAAAAAAAABbQQAAOgAAADLMmQvr4DpPyBp22wZwu4/AAAAP5wAAAAAAAAAAW4EAADoAAAA3UDWqrh46T84vd2tLOjuPwAAAD+cAAAAAAAAAAFvBAAA6AAAAN1A1qq4eOk/OL3drSzo7j8AAAA/rAAAAAAAAAABcAQAAOgAAADdQNaquHjpPzi93a0s6O4/AAAAP6wAAAAAAAAAAXEEAADoAAAA3UDWqrh46T84vd2tLOjuPwAAAD+sAAAAAAAAAAFyBAAA6AAAAP3NZhkVAuo/Uq9D2UsD6z8AAAA/AAAAAAAAAAABcwQAAOgAAAD9zWYZFQLqP1KvQ9lLA+s/AAAAPyAAAAAAAAAAAXQEAADoAAAA/c1mGRUC6j9Sr0PZSwPrPwAAAD8gAAAAAAAAAAF1BAAA6AAAAP3NZhkVAuo/Uq9D2UsD6z8AAAA/IAAAAAAAAAABdgQAAOgAAAD9zWYZFQLqP1KvQ9lLA+s/AAAAPz8AAAAAAAAAAXcEAADoAAAAIQsJD+gn6j/kSNJxwTPrPwAAAD8/AAAAAAAAAAF4BAAA6AAAAId5ujTcMeo/cuJgCjdk6z8AAAA/PwAAAAAAAAABeQQAAOgAAADv52ta0DvqP8rINm/nrOs/AAAAP04AAAAAAAAAAXoEAADoAAAA0dJAIcJH6j8irwzUl/XrPwAAAD9OAAAAAAAAAAF7BAAA6AAAAEFIqwS7Teo/JBlAczRF7D8AAAA/XgAAAAAAAAABfAQAAOgAAAAzQfJGtlHqP3CKLoepouw/AAAAP24AAAAAAAAAAX0EAADoAAAAm6+jbKpb6j8wzMGhRR/tPwAAAD9uAAAAAAAAAAF+BAAA6AAAAO8P4xaVbeo/ykRrKpOK7T8AAAA/jQAAAAAAAAABfwQAAOgAAADF8/4fgn3qP3Ay/AMc4e0/AAAAP40AAAAAAAAAAYAEAADoAAAAI1v3h3GL6j+oT+jWfRjuPwAAAD+NAAAAAAAAAAGBBAAA6AAAAANGzE5jl+o/7OG7+ho77j8AAAA/nQAAAAAAAAABggQAAOgAAADlMKEVVaPqP7QuA8dVU+4/AAAAP50AAAAAAAAAAYMEAADoAAAAVaYL+U2p6j8wdI8euF3uPwAAAD/BAAAAAAAAAAGEBAAA6AAAADWR4L8/teo/iPAx5MtW7j8AAAA/wQAAAAAAAAABhQQAAOgAAAAviicCO7nqPzzpdm/zSO4/AAAAP8EAAAAAAAAAAYYEAADoAAAAnf+R5TO/6j8YII3dpDfuPwAAAD/QAAAAAAAAAAGHBAAA6AAAABd8tYYxweo/fBEX9PMb7j8AAAA/0AAAAAAAAAABiAQAAOgAAAADbkMLKMnqPxi2WT4I6O0/AAAAP/AAAAAAAAAAAYkEAADoAAAAYdU7cxfX6j+QkbL2zaLtPwAAAD/wAAAAAAAAAAGKBAAA6AAAAL08NNsG5eo/npxmqGw+7T8AAAA//wAAAAAAAAABiwQAAOgAAAAZpCxD9vLqPwIkvR8f0+w/AAAAP/8AAAAAAAAAAYwEAADoAAAA+44BCuj+6j8ML3HRvW7sPwAAAD8PAQAAAAAAAAGNBAAA6AAAAGX9si/cCOs/Gjolg1wK7D8AAAA/DwEAAAAAAAABjgQAAOgAAABH6If2zRTrP3JMlKnTs+s/AAAAPy4BAAAAAAAAAY8EAADoAAAAKdNcvb8g6z+qlRk+/EvrPwAAAD8uAQAAAAAAAAGQBAAA6AAAAItBDuOzKus/aJkSe8LZ6j8AAAA/LgEAAAAAAAABkQQAAOgAAAB3M5xnqjLrPxooJGdNfOo/AAAAP00BAAAAAAAAAZIEAADoAAAAZSUq7KA66z+ieGRwTiLqPwAAAD9NAQAAAAAAAAGTBAAA6AAAAGUlKuygOus/onhkcE4i6j8AAAA/TQEAAAAAAAABlAQAAOgAAABlJSrsoDrrP6J4ZHBOIuo/AAAAP00BAAAAAAAAAZUEAADoAAAAZSUq7KA66z+ieGRwTiLqPwAAAD9dAQAAAAAAAAGWBAAA6AAAAM0zuAOoC+w/XHxdrRSw6T8AAAA/AAAAAAAAAAABlwQAAOgAAADNM7gDqAvsP1x8Xa0UsOk/AAAAPyAAAAAAAAAAAZgEAADoAAAAzTO4A6gL7D9cfF2tFLDpPwAAAD8gAAAAAAAAAAGZBAAA6AAAAM0zuAOoC+w/XHxdrRSw6T8AAAA/IAAAAAAAAAABmgQAAOgAAADFLP9Fow/sP+5/H+UmMOo/AAAAPy8AAAAAAAAAAZsEAADoAAAAN6JpKZwV7D8knQu4iGfqPwAAAD8vAAAAAAAAAAGcBAAA6AAAAC2bsGuXGew/yoqckRG+6j8AAAA/PwAAAAAAAAABnQQAAOgAAAAtm7BrlxnsP+RI0nHBM+s/AAAAP08AAAAAAAAAAZ4EAADoAAAAIZT3rZId7D8Y0PHjv7rrPwAAAD9PAAAAAAAAAAGfBAAA6AAAAJ8QG0+QH+w/Om1CtEdr7D8AAAA/bgAAAAAAAAABoAQAAOgAAACTCWKRiyPsP2h/etUKB+0/AAAAP24AAAAAAAAAAaEEAADoAAAAiQKp04Yn7D/sDVW84ZvtPwAAAD9uAAAAAAAAAAGiBAAA6AAAAAN/zHSEKew/zBjSaMwp7j8AAAA/fAAAAAAAAAABowQAAOgAAAB9++8VgivsP1gclKDeqe4/AAAAP3wAAAAAAAAAAaQEAADoAAAAiQKp04Yn7D/gQDvoGO/uPwAAAD+cAAAAAAAAAAGlBAAA6AAAAK8ejcqZF+w/aGXiL1M07z8AAAA/nAAAAAAAAAABpgQAAOgAAACvHo3KmRfsP2hl4i9TNO8/AAAAP6sAAAAAAAAAAacEAADoAAAArx6NypkX7D9oZeIvUzTvPwAAAD+rAAAAAAAAAAGoBAAA6AAAAK8ejcqZF+w/aGXiL1M07z8AAAA/uwAAAAAAAAABqQQAAOgAAABDSf/Ys9jsPzAA8uy0xOg/AAAAPwAAAAAAAAAAAaoEAADoAAAAQ0n/2LPY7D8wAPLstMToPwAAAD8fAAAAAAAAAAGrBAAA6AAAAENJ/9iz2Ow/MADy7LTE6D8AAAA/HwAAAAAAAAABrAQAAOgAAABDSf/Ys9jsPzAA8uy0xOg/AAAAPx8AAAAAAAAAAa0EAADoAAAAQ0n/2LPY7D8wAPLstMToPwAAAD8+AAAAAAAAAAGuBAAA6AAAAENJ/9iz2Ow/MADy7LTE6D8AAAA/PgAAAAAAAAABrwQAAOgAAABDSf/Ys9jsPzAA8uy0xOg/AAAAPz4AAAAAAAAAAbAEAADoAAAAQ0n/2LPY7D8wAPLstMToPwAAAD9eAAAAAAAAAAGxBAAA6AAAAENJ/9iz2Ow/MADy7LTE6D8AAAA/XgAAAAAAAAABsgQAAOgAAABDSf/Ys9jsPzAA8uy0xOg/AAAAP14AAAAAAAAAAbMEAADoAAAAQ0n/2LPY7D8wAPLstMToPwAAAD9eAAAAAAAAAAG0BAAA6AAAAGOGoc6G/uw/5I4D2T9n6D8AAAA/bQAAAAAAAAABtQQAAOgAAACl2G79ZxjtPxxCvAwFT+g/AAAAP40AAAAAAAAAAbYEAADoAAAAW6dfzUY07T+ucRcG3i/oPwAAAD+NAAAAAAAAAAG3BAAA6AAAAJn5LPwnTu0/PqFy/7YQ6D8AAAA/jQAAAAAAAAABuAQAAOgAAABVyB3MBmrtP3ZUKzN8+Oc/AAAAP5wAAAAAAAAAAbkEAADoAAAAE57HWeqB7T8EhIYsVdnnPwAAAD+sAAAAAAAAAAG6BAAA6AAAAM9suCnJne0/ij761PLO5z8AAAA/rAAAAAAAAAABuwQAAOgAAACHO6n5p7ntP14AKfJo0uc/AAAAP8sAAAAAAAAAAbwEAADoAAAA2Zvoo5LL7T/YRbVJy9znPwAAAD/LAAAAAAAAAAG9BAAA6AAAAMeNdiiJ0+0/dlQrM3z45z8AAAA/ywAAAAAAAAABvgQAAOgAAABBCprJhtXtP4AzRiNUM+g/AAAAP9sAAAAAAAAAAb8EAADoAAAA0ZQv5o3P7T/kjgPZP2foPwAAAD/bAAAAAAAAAAHABAAA6AAAAO+pWh+cw+0/4vg2eNy26D8AAAA/AgEAAAAAAAABwQQAAOgAAAClUNQytq3tP2od3r8W/Og/AAAAPwIBAAAAAAAAAcIEAADoAAAAAZBV3uCJ7T8QC2+Zn1LpPwAAAD8CAQAAAAAAAAHDBAAA6AAAAFXIHcwGau0/7Ku4pu2Q6T8AAAA/IQEAAAAAAAABxAQAAOgAAACZ+Sz8J07tP0SSjgue2ek/AAAAPyEBAAAAAAAAAcUEAADoAAAAcbXRSFAs7T8yqL9pJwPqPwAAAD8hAQAAAAAAAAHGBAAA6AAAAK3fJ7tsFO0/SPzBqjop6j8AAAA/QAEAAAAAAAABxwQAAOgAAABjhqHOhv7sP5YDfR8TN+o/AAAAP0ABAAAAAAAAAcgEAADoAAAAeZQTSpD27D8OSQl3dUHqPwAAAD9AAQAAAAAAAAHJBAAA6AAAAP8X8KiS9Ow/PIfaWf896j8AAAA/YAEAAAAAAAABygQAAOgAAAD/F/CokvTsPxq+8MewLOo/AAAAP2ABAAAAAAAAAcsEAADoAAAAPWq913MO7T9I/MGqOinqPwAAAD9gAQAAAAAAAAHMBAAA6AAAAPM4rqdSKu0/SPzBqjop6j8AAAA/fwEAAAAAAAABzQQAAOgAAAATdlCdJVDtP862NVPYHuo/AAAAP38BAAAAAAAAAc4EAADoAAAAP7qrUP1x7T8mM9gY7BfqPwAAAD9/AQAAAAAAAAHPBAAA6AAAAF33TUbQl+0/BGruhp0G6j8AAAA/jwEAAAAAAAAB0AQAAOgAAAADuMyapbvtP2DmkEyx/+k/AAAAP48BAAAAAAAAAdEEAADoAAAALfwnTn3d7T8yqL9pJwPqPwAAAD+uAQAAAAAAAAHSBAAA6AAAAEs5ykNQA+4/ru1LwYkN6j8AAAA/rgEAAAAAAAAB0wQAAOgAAAAPD3TRMxvuP6J4ZHBOIuo/AAAAP70BAAAAAAAAAdQEAADoAAAA6fKP2iAr7j9oxas8iTrqPwAAAD+9AQAAAAAAAAHVBAAA6AAAAOnyj9ogK+4/aMWrPIk66j8AAAA/zQEAAAAAAAAB1gQAAOgAAADp8o/aICvuP2jFqzyJOuo/AAAAP80BAAAAAAAAAdcEAADoAAAA6fKP2iAr7j9oxas8iTrqPwAAAD/NAQAAAAAAAAHYBAAA6AAAAGFvs3seLe4/VLfaYvRH5z8AAAA/AAAAAAAAAAAB2QQAAOgAAABhb7N7Hi3uP1S32mL0R+c/AAAAPw8AAAAAAAAAAdoEAADoAAAAYW+zex4t7j9Ut9pi9EfnPwAAAD8PAAAAAAAAAAHbBAAA6AAAAGFvs3seLe4/VLfaYvRH5z8AAAA/LgAAAAAAAAAB3AQAAOgAAABhb7N7Hi3uP1S32mL0R+c/AAAAPy4AAAAAAAAAAd0EAADoAAAAYW+zex4t7j9Ut9pi9EfnPwAAAD8uAAAAAAAAAAHeBAAA6AAAAFmQcXreYu4/dOr3k9+o5z8AAAA/PgAAAAAAAAAB3wQAAOgAAACL24XruoDuP56S/BUG9ec/AAAAPz4AAAAAAAAAAeAEAADoAAAAPaO9/ZSg7j+Wh0hkZ1noPwAAAD9dAAAAAAAAAAHhBAAA6AAAAN9jPFJqxO4/JIsKnHnZ6D8AAAA/bQAAAAAAAAAB4gQAAOgAAAB7HQLpOuzuP4xQ+/ABXek/AAAAP20AAAAAAAAAAeMEAADoAAAAH96APRAQ7z8O39XX2PHpPwAAAD9tAAAAAAAAAAHkBAAA6AAAAM+luE/qL+8/yoqckRG+6j8AAAA/fQAAAAAAAAAB5QQAAOgAAAD56RMDwlHvP+KyBRFeg+s/AAAAP30AAAAAAAAAAeYEAADoAAAAvb+9kKVp7z8kGUBzNEXsPwAAAD+cAAAAAAAAAAHnBAAA6AAAAC01KHSeb+8/OkGp8oAK7T8AAAA/nAAAAAAAAAAB6AQAAOgAAAA3POExo2vvP7RanIgctO0/AAAAP5wAAAAAAAAAAekEAADoAAAAYVjFKLZb7z+QZRk1B0LuPwAAAD+7AAAAAAAAAAHqBAAA6AAAAK2QjRbcO+8/IGnbbBnC7j8AAAA/uwAAAAAAAAAB6wQAAOgAAAAz7PK4GQjvP5SjsxLdMO8/AAAAP7sAAAAAAAAAAewEAADoAAAAM+zyuBkI7z+Uo7MS3TDvPwAAAD/aAAAAAAAAAAHtBAAA6AAAADPs8rgZCO8/lKOzEt0w7z8AAAA/2gAAAAAAAAAB7gQAAOgAAAAz7PK4GQjvP5SjsxLdMO8/AAAAP9oAAAAAAAAACw=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53|23.147|50.6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8684|recordLength=98684|start=0|end=98684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044|37.609|178.538|139.329|12.07602|61.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54461|recordLength=454506|start=0|end=454461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gAAAA7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DQgFBAAAAAtQZW5TdHJva2VWMQQAAAAKQXR0cmlidXRlcwVUcmFjZQlTdGFydFRpbWUEVHlwZQQEAAQPUGVuQXR0cmlidXRlc1YxAgAAAApJbmtUcmFjZVYxAgAAABAMQWN0aW9uVHlwZVYxAgAAAAIAAAAJPAAAAAk9AAAA66oBAAAAAAAFwv///wxBY3Rpb25UeXBlVjEBAAAAB3ZhbHVlX18ACAIAAAAAAAAAAQUAAAAEAAAACT8AAAAJQAAAAFWyAQAAAAAAAb/////C////AAAAAAEGAAAABAAAAAlCAAAACUMAAADttQEAAAAAAAG8////wv///wAAAAABBwAAAAQAAAAJRQAAAAlGAAAAWboBAAAAAAABuf///8L///8AAAAAAQgAAAAEAAAACUgAAAAJSQAAAI2/AQAAAAAAAbb////C////AAAAAAEJAAAABAAAAAlLAAAACUwAAAB9yQEAAAAAAAGz////wv///wAAAAABCgAAAAQAAAAJTgAAAAlPAAAA58sBAAAAAAABsP///8L///8AAAAAAQsAAAAEAAAACVEAAAAJUgAAALXOAQAAAAAAAa3////C////AAAAAAEMAAAABAAAAAlUAAAACVUAAACa0gEAAAAAAAGq////wv///wAAAAABDQAAAAQAAAAJVwAAAAlYAAAAHNcBAAAAAAABp////8L///8AAAAAAQ4AAAAEAAAACVoAAAAJWwAAAKzZAQAAAAAAAaT////C////AAAAAAEPAAAABAAAAAldAAAACV4AAAAB3QEAAAAAAAGh////wv///wAAAAABEAAAAAQAAAAJYAAAAAlhAAAA6uABAAAAAAABnv///8L///8AAAAAAREAAAAEAAAACWMAAAAJZAAAAM3mAQAAAAAAAZv////C////AAAAAAESAAAABAAAAAlmAAAACWcAAAAQ9QEAAAAAAAGY////wv///wAAAAABEwAAAAQAAAAJaQAAAAlqAAAAnwcCAAAAAAABlf///8L///8AAAAAARQAAAAEAAAACWwAAAAJbQAAADsgBAAAAAAAAZL////C////AAAAAAEVAAAABAAAAAlvAAAACXAAAABHIgQAAAAAAAGP////wv///wAAAAABFgAAAAQAAAAJcgAAAAlzAAAA7SMEAAAAAAABjP///8L///8AAAAAARcAAAAEAAAACXUAAAAJdgAAAMUmBAAAAAAAAYn////C////AAAAAAEYAAAABAAAAAl4AAAACXkAAAA5KgQAAAAAAAGG////wv///wAAAAABGQAAAAQAAAAJewAAAAl8AAAADDAEAAAAAAABg////8L///8AAAAAARoAAAAEAAAACX4AAAAJfwAAALIxBAAAAAAAAYD////C////AAAAAAEbAAAABAAAAAmBAAAACYIAAACZOQQAAAAAAAF9////wv///wAAAAABHAAAAAQAAAAJhAAAAAmFAAAADz4EAAAAAAABev///8L///8AAAAAAR0AAAAEAAAACYcAAAAJiAAAAPVTBAAAAAAAAXf////C////AAAAAAEeAAAABAAAAAmKAAAACYsAAAC6VQQAAAAAAAF0////wv///wAAAAABHwAAAAQAAAAJjQAAAAmOAAAAM1kEAAAAAAABcf///8L///8AAAAAASAAAAAEAAAACZAAAAAJkQAAADZbBAAAAAAAAW7////C////AAAAAAEhAAAABAAAAAmTAAAACZQAAAAbXQQAAAAAAAFr////wv///wAAAAABIgAAAAQAAAAJlgAAAAmXAAAAbWAEAAAAAAABaP///8L///8AAAAAASMAAAAEAAAACZkAAAAJmgAAAChqBAAAAAAAAWX////C////AAAAAAEkAAAABAAAAAmcAAAACZ0AAABEbAQAAAAAAAFi////wv///wAAAAABJQAAAAQAAAAJnwAAAAmgAAAA8m8EAAAAAAABX////8L///8AAAAAASYAAAAEAAAACaIAAAAJowAAAGFyBAAAAAAAAVz////C////AAAAAAEnAAAABAAAAAmlAAAACaYAAADpdQQAAAAAAAFZ////wv///wAAAAABKAAAAAQAAAAJqAAAAAmpAAAAWngEAAAAAAABVv///8L///8AAAAAASkAAAAEAAAACasAAAAJrAAAACF8BAAAAAAAAVP////C////AAAAAAEqAAAABAAAAAmuAAAACa8AAAAWfwQAAAAAAAFQ////wv///wAAAAABKwAAAAQAAAAJsQAAAAmyAAAAqoMEAAAAAAABTf///8L///8AAAAAASwAAAAEAAAACbQAAAAJtQAAAOqeBAAAAAAAAUr////C////AAAAAAEtAAAABAAAAAm3AAAACbgAAADboQQAAAAAAAFH////wv///wAAAAABLgAAAAQAAAAJugAAAAm7AAAAcasEAAAAAAABRP///8L///8AAAAAAS8AAAAEAAAACb0AAAAJvgAAAJCuBAAAAAAAAUH////C////AAAAAAEwAAAABAAAAAnAAAAACcEAAACNsAQAAAAAAAE+////wv///wAAAAABMQAAAAQAAAAJwwAAAAnEAAAA9SoGAAAAAAABO////8L///8AAAAAATIAAAAEAAAACcYAAAAJxwAAABovBgAAAAAAATj////C////AAAAAAEzAAAABAAAAAnJAAAACcoAAAB6MAYAAAAAAAE1////wv///wAAAAABNAAAAAQAAAAJzAAAAAnNAAAA5jIGAAAAAAABMv///8L///8AAAAAATUAAAAEAAAACc8AAAAJ0AAAAHo0BgAAAAAAAS/////C////AAAAAAE2AAAABAAAAAnSAAAACdMAAADqNgYAAAAAAAEs////wv///wAAAAABNwAAAAQAAAAJ1QAAAAnWAAAAdjwGAAAAAAABKf///8L///8AAAAAATgAAAAEAAAACdgAAAAJ2QAAABQ+BgAAAAAAASb////C////AAAAAAE5AAAABAAAAAnbAAAACdwAAAB0QAYAAAAAAAEj////wv///wAAAAABOgAAAAQAAAAJ3gAAAAnfAAAAgUMGAAAAAAABIP///8L///8AAAAAATsAAAAEAAAACeEAAAAJ4gAAAC5FBgAAAAAAAR3////C////AAAAAAU8AAAAD1BlbkF0dHJpYnV0ZXNWMQoAAAAHX2NvbG9yQQdfY29sb3JSB19jb2xvckcHX2NvbG9yQgpGaXRUb0N1cnZlBkhlaWdodA5JZ25vcmVQcmVzc3VyZQ1Jc0hpZ2hsaWdodGVyBVNoYXBlBVdpZHRoAAAAAAAAAAAEAAICAgIBBgEBDEJydXNoU2hhcGVWMQIAAAAGAgAAAP8AAAAAAAAAAAAACEAAAAUc////DEJydXNoU2hhcGVWMQEAAAAHdmFsdWVfXwAIAgAAAAEAAAAAAAAAAAAIQAU9AAAACklua1RyYWNlVjEDAAAADUxpc3RgMStfaXRlbXMMTGlzdGAxK19zaXplD0xpc3RgMStfdmVyc2lvbgQAABhTaGFyZWQuSW5raW5nLklua1BvaW50W10CAAAACAgCAAAACeUAAAAwAAAAMAAAAAE/AAAAPAAAAP8AAAAAAAAAAAAACEAAAAEa////HP///wEAAAAAAAAAAAAIQAFAAAAAPQAAAAnnAAAAGwAAABsAAAABQgAAADwAAAD/AAAAAAAAAAAAAAhAAAABGP///xz///8BAAAAAAAAAAAACEABQwAAAD0AAAAJ6QAAADoAAAA6AAAAAUUAAAA8AAAA/wAAAAAAAAAAAAAIQAAAARb///8c////AQAAAAAAAAAAAAhAAUYAAAA9AAAACesAAABIAAAASAAAAAFIAAAAPAAAAP8AAAAAAAAAAAAACEAAAAEU////HP///wEAAAAAAAAAAAAIQAFJAAAAPQAAAAntAAAAOAAAADgAAAABSwAAADwAAAD/AAAAAAAAAAAAAAhAAAABEv///xz///8BAAAAAAAAAAAACEABTAAAAD0AAAAJ7wAAABwAAAAcAAAAAU4AAAA8AAAA/wAAAAAAAAAAAAAIQAAAARD///8c////AQAAAAAAAAAAAAhAAU8AAAA9AAAACfEAAAAUAAAAFAAAAAFRAAAAPAAAAP8AAAAAAAAAAAAACEAAAAEO////HP///wEAAAAAAAAAAAAIQAFSAAAAPQAAAAnzAAAANgAAADYAAAABVAAAADwAAAD/AAAAAAAAAAAAAAhAAAABDP///xz///8BAAAAAAAAAAAACEABVQAAAD0AAAAJ9QAAAC4AAAAuAAAAAVcAAAA8AAAA/wAAAAAAAAAAAAAIQAAAAQr///8c////AQAAAAAAAAAAAAhAAVgAAAA9AAAACfcAAAAZAAAAGQAAAAFaAAAAPAAAAP8AAAAAAAAAAAAACEAAAAEI////HP///wEAAAAAAAAAAAAIQAFbAAAAPQAAAAn5AAAAIwAAACMAAAABXQAAADwAAAD/AAAAAAAAAAAAAAhAAAABBv///xz///8BAAAAAAAAAAAACEABXgAAAD0AAAAJ+wAAADMAAAAzAAAAAWAAAAA8AAAA/wAAAAAAAAAAAAAIQAAAAQT///8c////AQAAAAAAAAAAAAhAAWEAAAA9AAAACf0AAAArAAAAKwAAAAFjAAAAPAAAAP8AAAAAAAAAAAAACEAAAAEC////HP///wEAAAAAAAAAAAAIQAFkAAAAPQAAAAn/AAAAOgAAADoAAAABZgAAADwAAAD//wAAAAAAAAAAAAhAAAABAP///xz///8BAAAAAAAAAAAACEABZwAAAD0AAAAJAQEAAG4AAABuAAAAAWkAAAA8AAAA//8AAAAAAAAAAAAIQAAAAf7+//8c////AQAAAAAAAAAAAAhAAWoAAAA9AAAACQMBAACtAAAArQAAAAFsAAAAPAAAAP//AAAAAAAAAAAACEAAAAH8/v//HP///wEAAAAAAAAAAAAIQAFtAAAAPQAAAAkFAQAADQAAAA0AAAABbwAAADwAAAD//wAAAAAAAAAAAAhAAAAB+v7//xz///8BAAAAAAAAAAAACEABcAAAAD0AAAAJBwEAABwAAAAcAAAAAXIAAAA8AAAA//8AAAAAAAAAAAAIQAAAAfj+//8c////AQAAAAAAAAAAAAhAAXMAAAA9AAAACQkBAAANAAAADQAAAAF1AAAAPAAAAP//AAAAAAAAAAAACEAAAAH2/v//HP///wEAAAAAAAAAAAAIQAF2AAAAPQAAAAkLAQAAHAAAABwAAAABeAAAADwAAAD//wAAAAAAAAAAAAhAAAAB9P7//xz///8BAAAAAAAAAAAACEABeQAAAD0AAAAJDQEAAFYAAABWAAAAAXsAAAA8AAAA//8AAAAAAAAAAAAIQAAAAfL+//8c////AQAAAAAAAAAAAAhAAXwAAAA9AAAACQ8BAAAVAAAAFQAAAAF+AAAAPAAAAP//AAAAAAAAAAAACEAAAAHw/v//HP///wEAAAAAAAAAAAAIQAF/AAAAPQAAAAkRAQAADwAAAA8AAAABgQAAADwAAAD//wAAAAAAAAAAAAhAAAAB7v7//xz///8BAAAAAAAAAAAACEABggAAAD0AAAAJEwEAAEUAAABFAAAAAYQAAAA8AAAA//8AAAAAAAAAAAAIQAAAAez+//8c////AQAAAAAAAAAAAAhAAYUAAAA9AAAACRUBAAAxAAAAMQAAAAGHAAAAPAAAAP//AAAAAAAAAAAACEAAAAHq/v//HP///wEAAAAAAAAAAAAIQAGIAAAAPQAAAAkXAQAABwAAAAcAAAABigAAADwAAAD//wAAAAAAAAAAAAhAAAAB6P7//xz///8BAAAAAAAAAAAACEABiwAAAD0AAAAJGQEAAD8AAAA/AAAAAY0AAAA8AAAA//8AAAAAAAAAAAAIQAAAAeb+//8c////AQAAAAAAAAAAAAhAAY4AAAA9AAAACRsBAAAVAAAAFQAAAAGQAAAAPAAAAP//AAAAAAAAAAAACEAAAAHk/v//HP///wEAAAAAAAAAAAAIQAGRAAAAPQAAAAkdAQAAGAAAABgAAAABkwAAADwAAAD//wAAAAAAAAAAAAhAAAAB4v7//xz///8BAAAAAAAAAAAACEABlAAAAD0AAAAJHwEAAB0AAAAdAAAAAZYAAAA8AAAA//8AAAAAAAAAAAAIQAAAAeD+//8c////AQAAAAAAAAAAAAhAAZcAAAA9AAAACSEBAAAeAAAAHgAAAAGZAAAAPAAAAP//AAAAAAAAAAAACEAAAAHe/v//HP///wEAAAAAAAAAAAAIQAGaAAAAPQAAAAkjAQAACQAAAAkAAAABnAAAADwAAAD//wAAAAAAAAAAAAhAAAAB3P7//xz///8BAAAAAAAAAAAACEABnQAAAD0AAAAJJQEAADwAAAA8AAAAAZ8AAAA8AAAA//8AAAAAAAAAAAAIQAAAAdr+//8c////AQAAAAAAAAAAAAhAAaAAAAA9AAAACScBAAAcAAAAHAAAAAGiAAAAPAAAAP//AAAAAAAAAAAACEAAAAHY/v//HP///wEAAAAAAAAAAAAIQAGjAAAAPQAAAAkpAQAAQQAAAEEAAAABpQAAADwAAAD//wAAAAAAAAAAAAhAAAAB1v7//xz///8BAAAAAAAAAAAACEABpgAAAD0AAAAJKwEAAB4AAAAeAAAAAagAAAA8AAAA//8AAAAAAAAAAAAIQAAAAdT+//8c////AQAAAAAAAAAAAAhAAakAAAA9AAAACS0BAAAvAAAALwAAAAGrAAAAPAAAAP//AAAAAAAAAAAACEAAAAHS/v//HP///wEAAAAAAAAAAAAIQAGsAAAAPQAAAAkvAQAADgAAAA4AAAABrgAAADwAAAD//wAAAAAAAAAAAAhAAAAB0P7//xz///8BAAAAAAAAAAAACEABrwAAAD0AAAAJMQEAAEEAAABBAAAAAbEAAAA8AAAA//8AAAAAAAAAAAAIQAAAAc7+//8c////AQAAAAAAAAAAAAhAAbIAAAA9AAAACTMBAAAfAAAAHwAAAAG0AAAAPAAAAP//AAAAAAAAAAAACEAAAAHM/v//HP///wEAAAAAAAAAAAAIQAG1AAAAPQAAAAk1AQAAIwAAACMAAAABtwAAADwAAAD//wAAAAAAAAAAAAhAAAAByv7//xz///8BAAAAAAAAAAAACEABuAAAAD0AAAAJNwEAABsAAAAbAAAAAboAAAA8AAAA//8AAAAAAAAAAAAIQAAAAcj+//8c////AQAAAAAAAAAAAAhAAbsAAAA9AAAACTkBAABCAAAAQgAAAAG9AAAAPAAAAP//AAAAAAAAAAAACEAAAAHG/v//HP///wEAAAAAAAAAAAAIQAG+AAAAPQAAAAk7AQAACQAAAAkAAAABwAAAADwAAAD//wAAAAAAAAAAAAhAAAABxP7//xz///8BAAAAAAAAAAAACEABwQAAAD0AAAAJPQEAAFsAAABbAAAAAcMAAAA8AAAA//8AAAAAAAAAAAAIQAAAAcL+//8c////AQAAAAAAAAAAAAhAAcQAAAA9AAAACT8BAABAAAAAQAAAAAHGAAAAPAAAAP//AAAAAAAAAAAACEAAAAHA/v//HP///wEAAAAAAAAAAAAIQAHHAAAAPQAAAAlBAQAAEgAAABIAAAAByQAAADwAAAD//wAAAAAAAAAAAAhAAAABvv7//xz///8BAAAAAAAAAAAACEABygAAAD0AAAAJQwEAACwAAAAsAAAAAcwAAAA8AAAA//8AAAAAAAAAAAAIQAAAAbz+//8c////AQAAAAAAAAAAAAhAAc0AAAA9AAAACUUBAAAOAAAADgAAAAHPAAAAPAAAAP//AAAAAAAAAAAACEAAAAG6/v//HP///wEAAAAAAAAAAAAIQAHQAAAAPQAAAAlHAQAAMAAAADAAAAAB0gAAADwAAAD//wAAAAAAAAAAAAhAAAABuP7//xz///8BAAAAAAAAAAAACEAB0wAAAD0AAAAJSQEAAA8AAAAPAAAAAdUAAAA8AAAA//8AAAAAAAAAAAAIQAAAAbb+//8c////AQAAAAAAAAAAAAhAAdYAAAA9AAAACUsBAAAQAAAAEAAAAAHYAAAAPAAAAP//AAAAAAAAAAAACEAAAAG0/v//HP///wEAAAAAAAAAAAAIQAHZAAAAPQAAAAlNAQAACgAAAAoAAAAB2wAAADwAAAD//wAAAAAAAAAAAAhAAAABsv7//xz///8BAAAAAAAAAAAACEAB3AAAAD0AAAAJTwEAAEEAAABBAAAAAd4AAAA8AAAA//8AAAAAAAAAAAAIQAAAAbD+//8c////AQAAAAAAAAAAAAhAAd8AAAA9AAAACVEBAAAJAAAACQAAAAHhAAAAPAAAAP//AAAAAAAAAAAACEAAAAGu/v//HP///wEAAAAAAAAAAAAIQAHiAAAAPQAAAAlTAQAARAAAAEQAAAAH5QAAAAABAAAAQAAAAAQKSW5rUG9pbnRWMQIA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NEAfnAAAAAAEAAAAgAAAABApJbmtQb2ludFYxAgAAAAmEAQAACYUBAAAJhgEAAAmHAQAACYgBAAAJiQEAAAmKAQAACYsBAAAJjAEAAAmNAQAACY4BAAAJjwEAAAmQAQAACZEBAAAJkgEAAAmTAQAACZQBAAAJlQEAAAmWAQAACZcBAAAJmAEAAAmZAQAACZoBAAAJmwEAAAmcAQAACZ0BAAAJngEAAA0FB+kAAAAAAQAAAEAAAAAECklua1BvaW50VjECAA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NBgfrAAAAAAEAAACAAAAABApJbmtQb2ludFYxAgA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04B+0AAAAAAQAAAEAAAAAECklua1BvaW50VjECAA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0IB+8AAAAAAQAAACAAAAAECklua1BvaW50VjECAAAACVkCAAAJWgIAAAlbAgAACVwCAAAJXQIAAAleAgAACV8CAAAJYAIAAAlhAgAACWICAAAJYwIAAAlkAgAACWUCAAAJZgIAAAlnAgAACWgCAAAJaQIAAAlqAgAACWsCAAAJbAIAAAltAgAACW4CAAAJbwIAAAlwAgAACXECAAAJcgIAAAlzAgAACXQCAAANBAfxAAAAAAEAAAAgAAAABApJbmtQb2ludFYxAgAAAAl1AgAACXYCAAAJdwIAAAl4AgAACXkCAAAJegIAAAl7AgAACXwCAAAJfQIAAAl+AgAACX8CAAAJgAIAAAmBAgAACYICAAAJgwIAAAmEAgAACYUCAAAJhgIAAAmHAgAACYgCAAANDAfzAAAAAAEAAABAAAAABApJbmtQb2ludFYxAgA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0KB/UAAAAAAQAAAEAAAAAECklua1BvaW50VjECAA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NEgf3AAAAAAEAAAAgAAAABApJbmtQb2ludFYxAgAAAAntAgAACe4CAAAJ7wIAAAnwAgAACfECAAAJ8gIAAAnzAgAACfQCAAAJ9QIAAAn2AgAACfcCAAAJ+AIAAAn5AgAACfoCAAAJ+wIAAAn8AgAACf0CAAAJ/gIAAAn/AgAACQADAAAJAQMAAAkCAwAACQMDAAAJBAMAAAkFAwAADQcH+QAAAAABAAAAQAAAAAQKSW5rUG9pbnRWMQIAAAAJBgMAAAkHAwAACQgDAAAJCQMAAAkKAwAACQsDAAAJDAMAAAkNAwAACQ4DAAAJDwMAAAkQAwAACREDAAAJEgMAAAkTAwAACRQDAAAJFQMAAAkWAwAACRcDAAAJGAMAAAkZAwAACRoDAAAJGwMAAAkcAwAACR0DAAAJHgMAAAkfAwAACSADAAAJIQMAAAkiAwAACSMDAAAJJAMAAAklAwAACSYDAAAJJwMAAAkoAwAADR0H+wAAAAABAAAAQAAAAAQKSW5rUG9pbnRWMQIA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laAwAACVsDAAANDQf9AAAAAAEAAABAAAAABApJbmtQb2ludFYxAgA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DRUH/wAAAAABAAAAQAAAAAQKSW5rUG9pbnRWMQIA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0GBwEBAAAAAQAAAIAAAAAECklua1BvaW50VjECAA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0SBwMBAAAAAQAAAAABAAAECklua1BvaW50VjECA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1TBwUBAAAAAQAAABAAAAAECklua1BvaW50VjECAAAACdwEAAAJ3QQAAAneBAAACd8EAAAJ4AQAAAnhBAAACeIEAAAJ4wQAAAnkBAAACeUEAAAJ5gQAAAnnBAAACegEAAANAwcHAQAAAAEAAAAgAAAABApJbmtQb2ludFYxAgAAAAnpBAAACeoEAAAJ6wQAAAnsBAAACe0EAAAJ7gQAAAnvBAAACfAEAAAJ8QQAAAnyBAAACfMEAAAJ9AQAAAn1BAAACfYEAAAJ9wQAAAn4BAAACfkEAAAJ+gQAAAn7BAAACfwEAAAJ/QQAAAn+BAAACf8EAAAJAAUAAAkBBQAACQIFAAAJAwUAAAkEBQAADQQHCQEAAAABAAAAEAAAAAQKSW5rUG9pbnRWMQIAAAAJBQUAAAkGBQAACQcFAAAJCAUAAAkJBQAACQoFAAAJCwUAAAkMBQAACQ0FAAAJDgUAAAkPBQAACRAFAAAJEQUAAA0DBwsBAAAAAQAAACAAAAAECklua1BvaW50VjECAAAACRIFAAAJEwUAAAkUBQAACRUFAAAJFgUAAAkXBQAACRgFAAAJGQUAAAkaBQAACRsFAAAJHAUAAAkdBQAACR4FAAAJHwUAAAkgBQAACSEFAAAJIgUAAAkjBQAACSQFAAAJJQUAAAkmBQAACScFAAAJKAUAAAkpBQAACSoFAAAJKwUAAAksBQAACS0FAAANBAcNAQAAAAEAAACAAAAABApJbmtQb2ludFYxAgA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NKgcPAQAAAAEAAAAgAAAABApJbmtQb2ludFYxAgAAAAmEBQAACYUFAAAJhgUAAAmHBQAACYgFAAAJiQUAAAmKBQAACYsFAAAJjAUAAAmNBQAACY4FAAAJjwUAAAmQBQAACZEFAAAJkgUAAAmTBQAACZQFAAAJlQUAAAmWBQAACZcFAAAJmAUAAA0LBxEBAAAAAQAAABAAAAAECklua1BvaW50VjECAAAACZkFAAAJmgUAAAmbBQAACZwFAAAJnQUAAAmeBQAACZ8FAAAJoAUAAAmhBQAACaIFAAAJowUAAAmkBQAACaUFAAAJpgUAAAmnBQAACgcTAQAAAAEAAACAAAAABApJbmtQb2ludFYxAgA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07BxUBAAAAAQAAAEAAAAAECklua1BvaW50VjECAA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NDwcXAQAAAAEAAAAIAAAABApJbmtQb2ludFYxAgAAAAkeBgAACR8GAAAJIAYAAAkhBgAACSIGAAAJIwYAAAkkBgAACgcZAQAAAAEAAABAAAAABApJbmtQb2ludFYxAgAAAAklBgAACSYGAAAJJwYAAAkoBgAACSkGAAAJKgYAAAkrBgAACSwGAAAJLQYAAAkuBgAACS8G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JWgYAAAlbBgAACVwGAAAJXQYAAAleBgAACV8GAAAJYAYAAAlhBgAACWIGAAAJYwYAAAoHGwEAAAABAAAAIAAAAAQKSW5rUG9pbnRWMQIAAAAJZAYAAAllBgAACWYGAAAJZwYAAAloBgAACWkGAAAJagYAAAlrBgAACWwGAAAJbQYAAAluBgAACW8GAAAJcAYAAAlxBgAACXIGAAAJcwYAAAl0BgAACXUGAAAJdgYAAAl3BgAACXgGAAANCwcdAQAAAAEAAAAgAAAABApJbmtQb2ludFYxAgAAAAl5BgAACXoGAAAJewYAAAl8BgAACX0GAAAJfgYAAAl/BgAACYAGAAAJgQYAAAmCBgAACYMGAAAJhAYAAAmFBgAACYYGAAAJhwYAAAmIBgAACYkGAAAJigYAAAmLBgAACYwGAAAJjQYAAAmOBgAACY8GAAAJkAYAAA0IBx8BAAAAAQAAACAAAAAECklua1BvaW50VjECAAAACZEGAAAJkgYAAAmTBgAACZQGAAAJlQYAAAmWBgAACZcGAAAJmAYAAAmZBgAACZoGAAAJmwYAAAmcBgAACZ0GAAAJngYAAAmfBgAACaAGAAAJoQYAAAmiBgAACaMGAAAJpAYAAAmlBgAACaYGAAAJpwYAAAmoBgAACakGAAAJqgYAAAmrBgAACawGAAAJrQYAAA0DByEBAAAAAQAAACAAAAAECklua1BvaW50VjECAAAACa4GAAAJrwYAAAmwBgAACbEGAAAJsgYAAAmzBgAACbQGAAAJtQYAAAm2BgAACbcGAAAJuAYAAAm5BgAACboGAAAJuwYAAAm8BgAACb0GAAAJvgYAAAm/BgAACcAGAAAJwQYAAAnCBgAACcMGAAAJxAYAAAnFBgAACcYGAAAJxwYAAAnIBgAACckGAAAJygYAAAnLBgAADQIHIwEAAAABAAAAEAAAAAQKSW5rUG9pbnRWMQIAAAAJzAYAAAnNBgAACc4GAAAJzwYAAAnQBgAACdEGAAAJ0gYAAAnTBgAACdQGAAANBwclAQAAAAEAAABAAAAABApJbmtQb2ludFYxAgAAAAnVBgAACdYGAAAJ1wYAAAnYBgAACdkGAAAJ2gYAAAnbBgAACdwGAAAJ3QYAAAneBgAACd8GAAAJ4AYAAAnhBgAACeIG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0EBycBAAAAAQAAACAAAAAECklua1BvaW50VjECAAAACREHAAAJEgcAAAkTBwAACRQHAAAJFQcAAAkWBwAACRcHAAAJGAcAAAkZBwAACRoHAAAJGwcAAAkcBwAACR0HAAAJHgcAAAkfBwAACSAHAAAJIQcAAAkiBwAACSMHAAAJJAcAAAklBwAACSYHAAAJJwcAAAkoBwAACSkHAAAJKgcAAAkrBwAACSwHAAANBAcpAQAAAAEAAACAAAAABApJbmtQb2ludFYxAgAAAAktBwAACS4HAAAJLwcAAAkwBw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CVsHAAAJXAcAAAldBwAACV4HAAAJXwcAAAlgBwAACWEHAAAJYgcAAAljBwAACWQHAAAJZQcAAAlmBwAACWcHAAAJaAcAAAlpBwAACWoHAAAJawcAAAlsBwAACW0HAAANPwcrAQAAAAEAAAAgAAAABApJbmtQb2ludFYxAgAAAAluBwAACW8HAAAJcAcAAAlxBwAACXIHAAAJcwcAAAl0BwAACXUHAAAJdgcAAAl3BwAACXgHAAAJeQcAAAl6BwAACXsHAAAJfAcAAAl9BwAACX4HAAAJfwcAAAmABwAACYEHAAAJggcAAAmDBwAACYQHAAAJhQcAAAmGBwAACYcHAAAJiAcAAAmJBwAACYoHAAAJiwcAAA0CBy0BAAAAAQAAAEAAAAAECklua1BvaW50VjECAAAACYwHAAAJjQcAAAmOBwAACY8HAAAJkAcAAAmRBwAACZIHAAAJkwcAAAmUBwAACZUHAAAJlgcAAAmXBwAACZgHAAAJmQcAAAmaBwAACZsHAAAJnAcAAAmdBwAACZ4HAAAJnwcAAAmgBwAACaEHAAAJogcAAAmjBwAACaQHAAAJpQcAAAmmBwAACacHAAAJqAcAAAmpBwAACaoHAAAJqwcAAAmsBwAACa0HAAAJrgcAAAmvBwAACbAHAAAJsQcAAAmyBwAACbMHAAAJtAcAAAm1BwAACbYHAAAJtwcAAAm4BwAACbkHAAAJugcAAA0RBy8BAAAAAQAAABAAAAAECklua1BvaW50VjECAAAACbsHAAAJvAcAAAm9BwAACb4HAAAJvwcAAAnABwAACcEHAAAJwgcAAAnDBwAACcQHAAAJxQcAAAnGBwAACccHAAAJyAcAAA0CBzEBAAAAAQAAAIAAAAAECklua1BvaW50VjECAAAACckHAAAJygcAAAnLBwAACcwHAAAJzQcAAAnOBwAACc8H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0/BzMBAAAAAQAAACAAAAAECklua1BvaW50VjECAAAACQoIAAAJCwgAAAkMCAAACQ0IAAAJDggAAAkPCAAACRAIAAAJEQgAAAkSCAAACRMIAAAJFAgAAAkVCAAACRYIAAAJFwgAAAkYCAAACRkIAAAJGggAAAkbCAAACRwIAAAJHQgAAAkeCAAACR8IAAAJIAgAAAkhCAAACSIIAAAJIwgAAAkkCAAACSUIAAAJJggAAAknCAAACSgIAAAKBzUBAAAAAQAAAEAAAAAECklua1BvaW50VjECAAAACSkIAAAJKggAAAkrCAAACSwIAAAJLQgAAAkuCAAACS8IAAAJMAgAAAkxCAAACTIIAAAJMwgAAAk0CAAACTUIAAAJNggAAAk3CAAACTgIAAAJOQgAAAk6CAAACTsIAAAJPAgAAAk9CAAACT4IAAAJPwgAAAlACAAACUEIAAAJQggAAAlDCAAACUQIAAAJRQgAAAlGCAAACUcIAAAJSAgAAAlJCAAACUoIAAAJSwgAAA0dBzcBAAAAAQAAACAAAAAECklua1BvaW50VjECAAAACUwIAAAJTQgAAAlOCAAACU8IAAAJUAgAAAlRCAAACVIIAAAJUwgAAAlUCAAACVUIAAAJVggAAAlXCAAACVgIAAAJWQgAAAlaCAAACVsIAAAJXAgAAAldCAAACV4IAAAJXwgAAAlgCAAACWEIAAAJYggAAAljCAAACWQIAAAJZQgAAAlmCAAADQUHOQEAAAABAAAAgAAAAAQKSW5rUG9pbnRWMQIAAAAJZwgAAAloCAAACWkIAAAJaggAAAlrCAAACWwIAAAJbQgAAAluCAAACW8IAAAJcAgAAAlxCAAACXIIAAAJcwgAAAl0CAAACXUIAAAJdggAAAl3CAAACXgIAAAJeQgAAAl6CAAACXsIAAAJfAgAAAl9CAAACX4IAAAJfwgAAAmACAAACYEIAAAJgggAAAmDCAAACYQIAAAJhQgAAAmGCAAACYcIAAAJiAgAAAmJCAAACYoIAAAJiwgAAAmMCAAACY0IAAAJjggAAAmPCAAACZAIAAAJkQgAAAmSCAAACZMIAAAJlAgAAAmVCAAACZYIAAAJlwgAAAmYCAAACZkIAAAJmggAAAmbCAAACZwIAAAJnQgAAAmeCAAACZ8IAAAJoAgAAAmhCAAACaIIAAAJowgAAAmkCAAACaUIAAAJpggAAAmnCAAACagIAAANPgc7AQAAAAEAAAAQAAAABApJbmtQb2ludFYxAgAAAAmpCAAACaoIAAAJqwgAAAmsCAAACa0IAAAJrggAAAmvCAAACbAIAAAJsQgAAA0HBz0BAAAAAQAAAIAAAAAECklua1BvaW50VjECA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CegIAAAJ6QgAAAnqCAAACesIAAAJ7AgAAAntCAAACe4IAAAJ7wgAAAnwCAAACfEIAAAJ8ggAAAnzCAAACfQIAAAJ9QgAAAn2CAAACfcIAAAJ+AgAAAn5CAAACfoIAAAJ+wgAAAn8CAAACf0IAAAJ/ggAAAn/CAAACQAJAAAJAQkAAAkCCQAACQMJAAAJBAkAAAkFCQAACQYJAAAJBwkAAAkICQAACQkJAAAJCgkAAAkLCQAACQwJAAANJQc/AQAAAAEAAABAAAAABApJbmtQb2ludFYxAgA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B0EBAAAAAQAAACAAAAAECklua1BvaW50VjECAAAACU0JAAAJTgkAAAlPCQAACVAJAAAJUQkAAAlSCQAACVMJAAAJVAkAAAlVCQAACVYJAAAJVwkAAAlYCQAACVkJAAAJWgkAAAlbCQAACVwJAAAJXQkAAAleCQAADQ4HQwEAAAABAAAAQAAAAAQKSW5rUG9pbnRWMQIA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DRQHRQEAAAABAAAAEAAAAAQKSW5rUG9pbnRWMQIAAAAJiwkAAAmMCQAACY0JAAAJjgkAAAmPCQAACZAJAAAJkQkAAAmSCQAACZMJAAAJlAkAAAmVCQAACZYJAAAJlwkAAAmYCQAADQIHRwEAAAABAAAAQAAAAAQKSW5rUG9pbnRWMQIA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NEAdJAQAAAAEAAAAQAAAABApJbmtQb2ludFYxAgAAAAnJCQAACcoJAAAJywkAAAnMCQAACc0JAAAJzgkAAAnPCQAACdAJAAAJ0QkAAAnSCQAACdMJAAAJ1AkAAAnVCQAACdYJAAAJ1wkAAAoHSwEAAAABAAAAEAAAAAQKSW5rUG9pbnRWMQIAAAAJ2AkAAAnZCQAACdoJAAAJ2wkAAAncCQAACd0JAAAJ3gkAAAnfCQAACeAJAAAJ4QkAAAniCQAACeMJAAAJ5AkAAAnlCQAACeYJAAAJ5wkAAAdNAQAAAAEAAAAQAAAABApJbmtQb2ludFYxAgAAAAnoCQAACekJAAAJ6gkAAAnrCQAACewJAAAJ7QkAAAnuCQAACe8JAAAJ8AkAAAnxCQAADQYHTwEAAAABAAAAgAAAAAQKSW5rUG9pbnRWMQIAAAAJ8gkAAAnzCQAACfQJAAAJ9QkAAAn2CQAACfcJAAAJ+AkAAAn5CQAACfoJAAAJ+wkAAAn8CQAACf0JAAAJ/gkAAAn/CQAACQAKAAAJAQoAAAkCCgAACQMKAAAJBAoAAAkFCgAACQYKAAAJBwoAAAkICgAACQkKAAAJCgoAAAkLCgAACQwKAAAJDQoAAAkOCgAACQ8KAAAJEAoAAAkRCgAACRIKAAAJEwoAAAkUCgAACRUKAAAJFgoAAAkXCgAACRgKAAAJGQoAAAkaCgAACRsKAAAJHAoAAAkdCgAACR4KAAAJHwoAAAkgCgAACSEKAAAJIgoAAAkjCgAACSQKAAAJJQoAAAkmCgAACScKAAAJKAoAAAkpCgAACSoKAAAJKwoAAAksCgAACS0KAAAJLgoAAAkvCgAACTAKAAAJMQoAAAkyCgAADT8HUQEAAAABAAAAEAAAAAQKSW5rUG9pbnRWMQIAAAAJMwoAAAk0CgAACTUKAAAJNgoAAAk3CgAACTgKAAAJOQoAAAk6CgAACTsKAAANBwdTAQAAAAEAAACAAAAABApJbmtQb2ludFYxAgAAAAk8CgAACT0KAAAJPgoAAAk/CgAACUAKAAAJQQoAAAlCCgAACUMKAAAJRAoAAAlFCgAACUYKAAAJRwoAAAlICgAACUkKAAAJSgoAAAlLCgAACUwKAAAJTQoAAAlOCgAACU8KAAAJUAoAAAlRCgAACVIKAAAJUwoAAAlUCgAACVUKAAAJVgoAAAlXCgAACVgKAAAJWQoAAAlaCgAACVsKAAAJXAoAAAldCgAACV4KAAAJXwoAAAlgCgAACWEKAAAJYgoAAAljCgAACWQKAAAJZQoAAAlmCgAACWcKAAAJaAoAAAlpCgAACWoKAAAJawoAAAlsCgAACW0KAAAJbgoAAAlvCgAACXAKAAAJcQoAAAlyCgAACXMKAAAJdAoAAAl1CgAACXYKAAAJdwoAAAl4CgAACXkKAAAJegoAAAl7CgAACXwKAAAJfQoAAAl+CgAACX8KAAANPAVUAQAACklua1BvaW50VjEEAAAAAVgBWQ5QcmVzc3VyZUZhY3RvcglUaW1lU3RhbXAAAAAABgYLEAIAAADch4hePtDdPwCA+fiQIMA/AAAAPwAAAAAAAAAAAVUBAABUAQAA3IeIXj7Q3T8AgPn4kCDAPwAAAD8PAAAAAAAAAAFWAQAAVAEAANyHiF4+0N0/AID5+JAgwD8AAAA/DwAAAAAAAAABVwEAAFQBAADch4hePtDdPwCA+fiQIMA/AAAAPw8AAAAAAAAAAVgBAABUAQAATBXuh6Kc3T8A+XYEdLu7PwAAAD8fAAAAAAAAAAFZAQAAVAEAACAtl1nBjN0/IH2wgIiTuz8AAAA/HwAAAAAAAAABWgEAAFQBAADoiqrf53jdP6DwAwxLC7w/AAAAPz4AAAAAAAAAAVsBAABUAQAAvKJTsQZp3T8A4B0b+aq8PwAAAD8+AAAAAAAAAAFcAQAAVAEAAHhG0es0Ud0/oNeqItD6vD8AAAA/PgAAAAAAAAABXQEAAFQBAABYGBAJTEXdP2DPNyqnSr0/AAAAP10AAAAAAAAAAV4BAABUAQAAWBgQCUxF3T8Ax8Qxfpq9PwAAAD9dAAAAAAAAAAFfAQAAVAEAAExeer1TQd0/gCG/08UBvz8AAAA/XQAAAAAAAAABYAEAAFQBAABEpORxWz3dPwCA+fiQIMA/AAAAP20AAAAAAAAAAWEBAABUAQAAZNKlVERJ3T+gtWnCXYTAPwAAAD9tAAAAAAAAAAFiAQAAVAEAAJC6/IIlWd0/8KSD0QskwT8AAAA/jAAAAAAAAAABYwEAAFQBAADEXOn8/mzdP3Da85rYh8E/AAAAP4wAAAAAAAAAAWQBAABUAQAALOcspbmQ3T9wGNdczpvBPwAAAD+MAAAAAAAAAAFlAQAAVAEAAJBxcE10tN0/QJSd4LnDwT8AAAA/rAAAAAAAAAABZgEAAFQBAADch4hePtDdPxAQZGSl68E/AAAAP6wAAAAAAAAAAWcBAABUAQAAIOQKJBDo3T8QEGRkpevBPwAAAD+sAAAAAAAAAAFoAQAAVAEAAEzMYVLx990/UFa6HsSvwT8AAAA/ywAAAAAAAAABaQEAAFQBAABkQI3p4f/dP3AY11zOm8E/AAAAP8sAAAAAAAAAAWoBAABUAQAAcPoiNdoD3j9w2vOa2IfBPwAAAD/LAAAAAAAAAAFrAQAAVAEAAHi0uIDSB94/8KSD0QskwT8AAAA/2gAAAAAAAAABbAEAAFQBAAB4tLiA0gfePwCA+fiQIMA/AAAAP9oAAAAAAAAAAW0BAABUAQAAhG5OzMoL3j+AIb/TxQG/PwAAAD/6AAAAAAAAAAFuAQAAVAEAAJQo5BfDD94/YDoYvUASvj8AAAA/+gAAAAAAAAABbwEAAFQBAACEbk7MygveP6DXqiLQ+rw/AAAAPwkBAAAAAAAAAXABAABUAQAAcPoiNdoD3j/gdD2IX+O7PwAAAD8JAQAAAAAAAAFxAQAAVAEAADRYNrsA8N0/wAld9cUbuz8AAAA/GQEAAAAAAAABcgEAAFQBAAAIcN+MH+DdPyCWCWoDpLo/AAAAPxkBAAAAAAAAAXMBAABUAQAAALZJQSfc3T9gGkPmF3y6PwAAAD8pAQAAAAAAAAF0AQAAVAEAANTN8hJGzN0/4I2Wcdrzuj8AAAA/KQEAAAAAAAABdQEAAFQBAAC0nzEwXcDdP+B0PYhf47s/AAAAP0gBAAAAAAAAAXYBAABUAQAApOWb5GS83T9AZFeXDYO8PwAAAD9IAQAAAAAAAAF3AQAAVAEAAJBxcE10tN0/oL5ROVXqvT8AAAA/VwEAAAAAAAABeAEAAFQBAABwQ69qi6jdP4Ahv9PFAb8/AAAAP1cBAAAAAAAAAXkBAABUAQAAcEOvaouo3T/AENnic6G/PwAAAD9nAQAAAAAAAAF6AQAAVAEAAHj9RLaDrN0/sHeGAGhwwD8AAAA/ZwEAAAAAAAABewEAAFQBAACQcXBNdLTdP/Ckg9ELJME/AAAAP4YBAAAAAAAAAXwBAABUAQAAkHFwTXS03T9wGNdczpvBPwAAAD+GAQAAAAAAAAF9AQAAVAEAAJwrBplsuN0/INKAoq/XwT8AAAA/hgEAAAAAAAABfgEAAFQBAACcKwaZbLjdPxAQZGSl68E/AAAAP6YBAAAAAAAAAX8BAABUAQAAvFnHe1XE3T/giyrokBPCPwAAAD+mAQAAAAAAAAGAAQAAVAEAAIC32gF8sN0/4Isq6JATwj8AAAA/pgEAAAAAAAABgQEAAFQBAACAt9oBfLDdP+CLKuiQE8I/AAAAP8UBAAAAAAAAAYIBAABUAQAAgLfaAXyw3T/giyrokBPCPwAAAD/FAQAAAAAAAAGDAQAAVAEAAIC32gF8sN0/4Isq6JATwj8AAAA/xQEAAAAAAAABhAEAAFQBAAAsVRQ6V0feP9DK3YpnFc4/AAAAPwAAAAAAAAAAAYUBAABUAQAALFUUOldH3j/Qyt2KZxXOPwAAAD8QAAAAAAAAAAGGAQAAVAEAACxVFDpXR94/0MrdimcVzj8AAAA/EAAAAAAAAAABhwEAAFQBAAAsVRQ6V0feP9DK3YpnFc4/AAAAPxAAAAAAAAAAAYgBAABUAQAALFUUOldH3j/Qyt2KZxXOPwAAAD8QAAAAAAAAAAGJAQAAVAEAACxVFDpXR94/0MrdimcVzj8AAAA/LwAAAAAAAAABigEAAFQBAAAsVRQ6V0feP9DK3YpnFc4/AAAAPy8AAAAAAAAAAYsBAABUAQAA4D78KI0r3j9YCvmdLg7QPwAAAD8vAAAAAAAAAAGMAQAAVAEAALwQO0akH94/AAKGpQVe0D8AAAA/TgAAAAAAAAABjQEAAFQBAACUKOQXww/eP8C7L+vmmdA/AAAAP04AAAAAAAAAAY4BAABUAQAAZECN6eH/3T9Q8Z+0s/3QPwAAAD9OAAAAAAAAAAGPAQAAVAEAADRYNrsA8N0/4CYQfoBh0T8AAAA/XgAAAAAAAAABkAEAAFQBAAAUKnXYF+TdP1DYRss47dE/AAAAP14AAAAAAAAAAZEBAABUAQAA3IeIXj7Q3T8IMeLxFDPSPwAAAD9uAAAAAAAAAAGSAQAAVAEAAKTlm+RkvN0/wOqLN/Zu0j8AAAA/bgAAAAAAAAABkwEAAFQBAABYz4PTmqDdP8CJfRjxeNI/AAAAP40AAAAAAAAAAZQBAABUAQAATBXuh6Kc3T/AiX0Y8XjSPwAAAD+NAAAAAAAAAAGVAQAAVAEAAAi5a8LQhN0/2KyodQBb0j8AAAA/nQAAAAAAAAABlgEAAFQBAADUFn9I93DdPwgx4vEUM9I/AAAAP50AAAAAAAAAAZcBAABUAQAA6Iqq3+d43T+g4LnDYZ3RPwAAAD+sAAAAAAAAAAGYAQAAVAEAAAi5a8LQhN0/MM50V6Qb0T8AAAA/rAAAAAAAAAABmQEAAFQBAAAgLZdZwYzdP8C7L+vmmdA/AAAAP8sAAAAAAAAAAZoBAABUAQAANKHC8LGU3T8oJbECFUDQPwAAAD/LAAAAAAAAAAGbAQAAVAEAABhzAQ7JiN0/8FpI9nvgzz8AAAA/ywAAAAAAAAABnAEAAFQBAAAYcwEOyYjdP/BaSPZ74M8/AAAAP+sAAAAAAAAAAZ0BAABUAQAAGHMBDsmI3T/wWkj2e+DPPwAAAD/rAAAAAAAAAAGeAQAAVAEAABhzAQ7JiN0/8FpI9nvgzz8AAAA/6wAAAAAAAAABnwEAAFQBAAA4xh1QnqbeP2DgeH0L48o/AAAAPwAAAAAAAAAAAaABAABUAQAAOMYdUJ6m3j9g4Hh9C+PKPwAAAD8QAAAAAAAAAAGhAQAAVAEAADjGHVCept4/YOB4fQvjyj8AAAA/EAAAAAAAAAABogEAAFQBAABYPWtoOFfeP9CqCLQ+f8o/AAAAPx8AAAAAAAAAAaMBAABUAQAAAG29C3Y33j/Qqgi0Pn/KPwAAAD8fAAAAAAAAAAGkAQAAVAEAAMjK0JGcI94/cKKVuxXPyj8AAAA/PwAAAAAAAAABpQEAAFQBAAB4tLiA0gfePwDYBYXiMss/AAAAPz8AAAAAAAAAAaYBAABUAQAARBLMBvnz3T/gU8wIzlrLPwAAAD8/AAAAAAAAAAGnAQAAVAEAACyeoG8I7N0/cIk80pq+yz8AAAA/TgAAAAAAAAABqAEAAFQBAAAg5AokEOjdPyBD5hd8+ss/AAAAP04AAAAAAAAAAakBAABUAQAAFCp12Bfk3T/QOnMfU0rMPwAAAD9uAAAAAAAAAAGqAQAAVAEAABQqddgX5N0/gDIAJyqazD8AAAA/bgAAAAAAAAABqwEAAFQBAAAg5AokEOjdP+DjNnTiJc0/AAAAP30AAAAAAAAAAawBAABUAQAAIOQKJBDo3T8w01CDkMXNPwAAAD99AAAAAAAAAAGtAQAAVAEAADRYNrsA8N0/wAjBTF0pzj8AAAA/nAAAAAAAAAABrgEAAFQBAAA0WDa7APDdP1B8FNgfoc4/AAAAP5wAAAAAAAAAAa8BAABUAQAATMxhUvH33T+way7nzUDPPwAAAD+sAAAAAAAAAAGwAQAAVAEAAHD6IjXaA94/IN+BcpC4zz8AAAA/rAAAAAAAAAABsQEAAFQBAAB4tLiA0gfeP2BrB70zBNA/AAAAP7wAAAAAAAAAAbIBAABUAQAApJwPr7MX3j9Qqep+KRjQPwAAAD+8AAAAAAAAAAGzAQAAVAEAAMjK0JGcI94/KCWxAhVA0D8AAAA/ywAAAAAAAAABtAEAAFQBAADgPvwojSvePxBjlMQKVNA/AAAAP8sAAAAAAAAAAbUBAABUAQAAFOHoomY/3j/woHeGAGjQPwAAAD/LAAAAAAAAAAG2AQAAVAEAAHCxlv8oX94/wLsv6+aZ0D8AAAA/6wAAAAAAAAABtwEAAFQBAAC8x64Q83reP7BaIczho9A/AAAAP+sAAAAAAAAAAbgBAABUAQAA6K8FP9SK3j9gUq7TuPPQPwAAAD/6AAAAAAAAAAG5AQAAVAEAAAjexiG9lt4/EKtJ+pQ50T8AAAA/+gAAAAAAAAABugEAAFQBAAAsDIgEpqLeP9jFAV97a9E/AAAAPxkBAAAAAAAAAbsBAABUAQAAOMYdUJ6m3j+AvY5mUrvRPwAAAD8ZAQAAAAAAAAG8AQAAVAEAACwMiASmot4/KFQNTyQV0j8AAAA/MgEAAAAAAAABvQEAAFQBAAAsDIgEpqLeP8CJfRjxeNI/AAAAPzIBAAAAAAAAAb4BAABUAQAACN7GIb2W3j9YIPwAw9LSPwAAAD9CAQAAAAAAAAG/AQAAVAEAAPRpm4rMjt4/EHmXJ58Y0z8AAAA/QgEAAAAAAAABwAEAAFQBAADg9W/z24beP5iuB/FrfNM/AAAAP1EBAAAAAAAAAcEBAABUAQAA6K8FP9SK3j8YIlt8LvTTPwAAAD9RAQAAAAAAAAHCAQAAVAEAANA72qfjgt4/gNORyeZ/1D8AAAA/cQEAAAAAAAABwwEAAFQBAACQ31fiEWveP/CEyBafC9U/AAAAP3EBAAAAAAAAAcQBAABUAQAAaPcAtDBb3j+4n4B7hT3VPwAAAD+AAQAAAAAAAAHFAQAAVAEAABTh6KJmP94/SNXwRFKh1T8AAAA/gAEAAAAAAAABxgEAAFQBAADIytCRnCPeP/jMfUwp8dU/AAAAP5ABAAAAAAAAAccBAABUAQAAeLS4gNIH3j+oJRlzBTfWPwAAAD+QAQAAAAAAAAHIAQAAVAEAAFSG953p+90/cEDR1+to1j8AAAA/rwEAAAAAAAAByQEAAFQBAAAsnqBvCOzdP1h+tJnhfNY/AAAAP68BAAAAAAAAAcoBAABUAQAAFCp12Bfk3T9IvJdb15DWPwAAAD+vAQAAAAAAAAHLAQAAVAEAANyHiF4+0N0/SLyXW9eQ1j8AAAA/vwEAAAAAAAABzAEAAFQBAACcKwaZbLjdP3BA0dfraNY/AAAAP78BAAAAAAAAAc0BAABUAQAAIC2XWcGM3T+QY/w0+0rWPwAAAD/eAQAAAAAAAAHOAQAAVAEAAJx0ks4dXd0/0KlS7xkP1j8AAAA/3gEAAAAAAAABzwEAAFQBAAAYvI1Dei3dPyBRt8g9ydU/AAAAP+4BAAAAAAAAAdABAABUAQAAsDFKm78J3T9w+BuiYYPVPwAAAD/uAQAAAAAAAAHRAQAAVAEAAHDVx9Xt8dw/mHxVHnZb1T8AAAA//QEAAAAAAAAB0gEAAFQBAABUYZw+/encPwio83Ou7dQ/AAAAP/0BAAAAAAAAAdMBAABUAQAALHlFEBza3D9gsGZs153UPwAAAD8cAgAAAAAAAAHUAQAAVAEAAAhLhC0zztw/oPa8JvZh1D8AAAA/HAIAAAAAAAAB1QEAAFQBAABw1cfV7fHcP7BXy0X7V9Q/AAAAPywCAAAAAAAAAdYBAABUAQAAcNXH1e3x3D+wV8tF+1fUPwAAAD8sAgAAAAAAAAHXAQAAVAEAAHDVx9Xt8dw/sFfLRftX1D8AAAA/PAIAAAAAAAAB2AEAAFQBAABw1cfV7fHcP7BXy0X7V9Q/AAAAPzwCAAAAAAAAAdkBAABUAQAAkN9X4hFr3j8g9wp7KtvCPwAAAD8AAAAAAAAAAAHaAQAAVAEAAJDfV+IRa94/IPcKeyrbwj8AAAA/EAAAAAAAAAAB2wEAAFQBAACQ31fiEWvePyD3Cnsq28I/AAAAPxAAAAAAAAAAAdwBAABUAQAAkN9X4hFr3j8g9wp7KtvCPwAAAD8QAAAAAAAAAAHdAQAAVAEAAJDfV+IRa94/IPcKeyrbwj8AAAA/LwAAAAAAAAAB3gEAAFQBAACQ31fiEWvePyD3Cnsq28I/AAAAPy8AAAAAAAAAAd8BAABUAQAAkN9X4hFr3j8g9wp7KtvCPwAAAD8/AAAAAAAAAAHgAQAAVAEAAJDfV+IRa94/IPcKeyrbwj8AAAA/PwAAAAAAAAAB4QEAAFQBAACQ31fiEWvePyD3Cnsq28I/AAAAPz8AAAAAAAAAAeIBAABUAQAAkN9X4hFr3j8g9wp7KtvCPwAAAD8/AAAAAAAAAAHjAQAAVAEAAJDfV+IRa94/IPcKeyrbwj8AAAA/TgAAAAAAAAAB5AEAAFQBAACQ31fiEWvePyD3Cnsq28I/AAAAP04AAAAAAAAAAeUBAABUAQAAkN9X4hFr3j8g9wp7KtvCPwAAAD9OAAAAAAAAAAHmAQAAVAEAAJDfV+IRa94/IPcKeyrbwj8AAAA/XgAAAAAAAAAB5wEAAFQBAACQ31fiEWvePyD3Cnsq28I/AAAAP24AAAAAAAAAAegBAABUAQAAkN9X4hFr3j8g9wp7KtvCPwAAAD9uAAAAAAAAAAHpAQAAVAEAAJCWy6xgxt4/oLVpwl2EwD8AAAA/nAAAAAAAAAAB6gEAAFQBAADoZnkJI+beP8AQ2eJzob8/AAAAP5wAAAAAAAAAAesBAABUAQAAOH2RGu0B3z9AnYVXsSm/PwAAAD+8AAAAAAAAAAHsAQAAVAEAAHjZE+C+Gd8/YLbeQCw6vj8AAAA/vAAAAAAAAAAB7QEAAFQBAADUqcE8gTnfP2C23kAsOr4/AAAAP7wAAAAAAAAAAe4BAABUAQAAFAZEAlNR3z+AIb/TxQG/PwAAAD/LAAAAAAAAAAHvAQAAVAEAAEDumjA0Yd8/4JQSX4h5vz8AAAA/ywAAAAAAAAAB8AEAAFQBAAB01vFeFXHfP9A5oz5yXMA/AAAAP+oAAAAAAAAAAfEBAABUAQAAqHje2O6E3z/g4maTATjBPwAAAD/qAAAAAAAAAAHyAQAAVAEAAOAay1LImN8/INKAoq/XwT8AAAA/+QAAAAAAAAAB8wEAAFQBAAAUvbfMoazfP6BF1C1yT8I/AAAAP/kAAAAAAAAAAfQBAABUAQAAUF+kRnvA3z/wctH+FQPDPwAAAD8JAQAAAAAAAAH1AQAAVAEAAIgBkcBU1N8/YCQITM6Owz8AAAA/CQEAAAAAAAAB9gEAAFQBAAD0RWq0B/zfPxDesZGvysM/AAAAPygBAAAAAAAAAfcBAABUAQAAMsUhVN0R4D/wWXgVm/LDPwAAAD8oAQAAAAAAAAH4AQAAVAEAAFTz4jbGHeA/0Jdb15AGxD8AAAA/KAEAAAAAAAAB+QEAAFQBAAB2IaQZryngP/BZeBWb8sM/AAAAP0cBAAAAAAAAAfoBAABUAQAAjJXPsJ8x4D9AYusNxKLDPwAAAD9HAQAAAAAAAAH7AQAAVAEAAJ4sMCKUN+A/sCx7RPc+wz8AAAA/RwEAAAAAAAAB/AEAAFQBAACsw5CTiD3gP1B7RPc+s8I/AAAAP1cBAAAAAAAAAf0BAABUAQAAxDe8KnlF4D+wB/FrfDvCPwAAAD9XAQAAAAAAAAH+AQAAVAEAANqr58FpTeA/cBjXXM6bwT8AAAA/dgEAAAAAAAAB/wEAAFQBAAD62aikUlngP0Ct9sk01MA/AAAAP3YBAAAAAAAAAQACAABUAQAAEE7UO0Nh4D/QOaM+clzAPwAAAD92AQAAAAAAAAEBAgAAVAEAACjC/9IzaeA/IEIWN5sMwD8AAAA/lQEAAAAAAAABAgIAAFQBAAAowv/SM2ngP+CUEl+Ieb8/AAAAP5UBAAAAAAAAAQMCAABUAQAAKML/0jNp4D/AKTLM7rG+PwAAAD+VAQAAAAAAAAEEAgAAVAEAAC6fyvgva+A/wCkyzO6xvj8AAAA/pQEAAAAAAAABBQIAAFQBAAAun8r4L2vgP8ApMszusb4/AAAAP8QBAAAAAAAAAQYCAABUAQAANllgRChv4D9gbxMIP8DAPwAAAD/EAQAAAAAAAAEHAgAAVAEAAD42K2okceA/cBjXXM6bwT8AAAA/1AEAAAAAAAABCAIAAFQBAABUqlYBFXngP7AH8Wt8O8I/AAAAP9QBAAAAAAAAAQkCAABUAQAAcPtMvgGD4D/gsLTACxfDPwAAAD/UAQAAAAAAAAEKAgAAVAEAAKLAbhLflOA/cOYkith6wz8AAAA/8wEAAAAAAAABCwIAAFQBAADOqMVAwKTgP0Bi6w3EosM/AAAAP/MBAAAAAAAAAQwCAABUAQAA8NaGI6mw4D8woM7PubbDPwAAAD/zAQAAAAAAAAENAgAAVAEAAB6/3VGKwOA/QGLrDcSiwz8AAAA/AwIAAAAAAAABDgIAAFQBAABUYcrLY9TgP7Ase0T3PsM/AAAAPwMCAAAAAAAAAQ8CAABUAQAAmpoXtzHu4D8ANe48IO/CPwAAAD8iAgAAAAAAAAEQAgAAVAEAAM5fOQsPAOE/4Isq6JATwj8AAAA/IgIAAAAAAAABEQIAAFQBAAASvLvQ4BfhP5CcENnic8E/AAAAPyICAAAAAAAAARICAABUAQAATjtzcLYt4T9wMTBGSazAPwAAAD9BAgAAAAAAAAETAgAAVAEAAJKX9TWIReE/4JQSX4h5vz8AAAA/QQIAAAAAAAABFAIAAFQBAAC4ooE+bVPhP2A6GL1AEr4/AAAAP0ECAAAAAAAAARUCAABUAQAA4K0NR1Jh4T/AQou1acK9PwAAAD9hAgAAAAAAAAEWAgAAVAEAAPBEbrhGZ+E/wEKLtWnCvT8AAAA/YQIAAAAAAAABFwIAAFQBAAD2ITneQmnhP8BCi7Vpwr0/AAAAP3ACAAAAAAAAARgCAABUAQAA9iE53kJp4T/AQou1acK9PwAAAD9wAgAAAAAAAAEZAgAAVAEAAPBEbrhGZ+E/gPNMhFOYwD8AAAA/gAIAAAAAAAABGgIAAFQBAADwRG64RmfhP5CcENnic8E/AAAAP4ACAAAAAAAAARsCAABUAQAA8ERuuEZn4T8QEGRkpevBPwAAAD+PAgAAAAAAAAEcAgAAVAEAAPr+AwQ/a+E/sAfxa3w7wj8AAAA/jwIAAAAAAAABHQIAAFQBAAD2ITneQmnhP7AH8Wt8O8I/AAAAP58CAAAAAAAAAR4CAABUAQAA9iE53kJp4T+wB/FrfDvCPwAAAD+vAgAAAAAAAAEfAgAAVAEAAPYhOd5CaeE/sAfxa3w7wj8AAAA/rwIAAAAAAAABIAIAAFQBAAD2ITneQmnhP7AH8Wt8O8I/AAAAP74CAAAAAAAAASECAABUAQAAuKKBPm1T4T8A8URSocWqPwAAAD8AAAAAAAAAAAEiAgAAVAEAALiigT5tU+E/APFEUqHFqj8AAAA/EAAAAAAAAAABIwIAAFQBAAC4ooE+bVPhPwDxRFKhxao/AAAAPxAAAAAAAAAAASQCAABUAQAAuKKBPm1T4T8A8URSocWqPwAAAD8QAAAAAAAAAAElAgAAVAEAALiigT5tU+E/APFEUqHFqj8AAAA/EAAAAAAAAAABJgIAAFQBAAC4ooE+bVPhPwDxRFKhxao/AAAAPy8AAAAAAAAAAScCAABUAQAAqAshzXhN4T9ADEsLvHCxPwAAAD8vAAAAAAAAAAEoAgAAVAEAAKgLIc14TeE/oH+eln7osT8AAAA/LwAAAAAAAAABKQIAAFQBAAC0xbYYcVHhP6B/npZ+6LE/AAAAPz4AAAAAAAAAASoCAABUAQAAvn9MZGlV4T/A6n4pGLCyPwAAAD8+AAAAAAAAAAErAgAAVAEAANTzd/tZXeE/QF7StNonsz8AAAA/XgAAAAAAAAABLAIAAFQBAAD6/gMEP2vhP6BN7MOIx7M/AAAAP14AAAAAAAAAAS0CAABUAQAAKOdaMiB74T/AuMxWIo+0PwAAAD9eAAAAAAAAAAEuAgAAVAEAAGCJR6z5juE/AKjmZdAutT8AAAA/fQAAAAAAAAABLwIAAFQBAACKcZ7a2p7hP2CXAHV+zrU/AAAAP30AAAAAAAAAATACAABUAQAAvjbALriw4T/AhhqELG62PwAAAD99AAAAAAAAAAExAgAAVAEAAPTYrKiRxOE/4NihLUsluD8AAAA/jQAAAAAAAAABMgIAAFQBAAAons78btbhPwBEgsDk7Lg/AAAAP40AAAAAAAAAATMCAABUAQAAXGPwUEzo4T8gr2JTfrS5PwAAAD+sAAAAAAAAAAE0AgAAVAEAAHyRsTM19OE/IBLQ7e7Luj8AAAA/rAAAAAAAAAABNQIAAFQBAACev3IWHgDiPyB9sICIk7s/AAAAP6wAAAAAAAAAATYCAABUAQAAsjOerQ4I4j/gdD2IX+O7PwAAAD/LAAAAAAAAAAE3AgAAVAEAAMinyUT/D+I/gGzKjzYzvD8AAAA/ywAAAAAAAAABOAIAAFQBAADIp8lE/w/iP4Bsyo82M7w/AAAAP9sAAAAAAAAAATkCAABUAQAAyKfJRP8P4j+AbMqPNjO8PwAAAD/bAAAAAAAAAAE6AgAAVAEAAM6ElGr7EeI/AOAdG/mqvD8AAAA/2wAAAAAAAAABOwIAAFQBAADUYV+Q9xPiPwDgHRv5qrw/AAAAP+oAAAAAAAAAATwCAABUAQAAzoSUavsR4j/gW+Se5NK8PwAAAD/qAAAAAAAAAAE9AgAAVAEAALoQadMKCuI/gFNxprsivT8AAAA/6gAAAAAAAAABPgIAAFQBAACoeQhiFgTiPyBL/q2Scr0/AAAAP/oAAAAAAAAAAT8CAABUAQAAjCgSpSn64T8Ax8Qxfpq9PwAAAD8ZAQAAAAAAAAFAAgAAVAEAAHyRsTM19OE/oNeqItD6vD8AAAA/GQEAAAAAAAABQQIAAFQBAABkHYacROzhP4BTcaa7Ir0/AAAAPykBAAAAAAAAAUICAABUAQAAXGPwUEzo4T+AU3GmuyK9PwAAAD8pAQAAAAAAAAFDAgAAVAEAAFCpWgVU5OE/IDKlxBdivj8AAAA/OAEAAAAAAAABRAIAAFQBAAA+EvqTX97hP0CdhVexKb8/AAAAP1gBAAAAAAAAAUUCAABUAQAAIsED13LU4T/wvdy6hjTAPwAAAD9YAQAAAAAAAAFGAgAAVAEAAPTYrKiRxOE/8KSD0QskwT8AAAA/WAEAAAAAAAABRwIAAFQBAADK8FV6sLThPyDSgKKv18E/AAAAP2cBAAAAAAAAAUgCAABUAQAApOXJccum4T/wctH+FQPDPwAAAD9nAQAAAAAAAAFJAgAAVAEAAHAgqB3ulOE/gI/o3mdWxD8AAAA/hwEAAAAAAAABSgIAAFQBAAA6frujFIHhP8BlqQSb5cU/AAAAP4cBAAAAAAAAAUsCAABUAQAADJZkdTNx4T/weU3sw4jHPwAAAD+WAQAAAAAAAAFMAgAAVAEAAOSK2GxOY+E/sFiBCiDIyD8AAAA/lgEAAAAAAAABTQIAAFQBAADU83f7WV3hP5B9C+Oay8k/AAAAP6YBAAAAAAAAAU4CAABUAQAAvn9MZGlV4T+gJs83KqfKPwAAAD+1AQAAAAAAAAFPAgAAVAEAAL5/TGRpVeE/MFw/AfcKyz8AAAA/xQEAAAAAAAABUAIAAFQBAAC0xbYYcVHhP8CRr8rDbss/AAAAP8UBAAAAAAAAAVECAABUAQAAtMW2GHFR4T+wz5KMuYLLPwAAAD/FAQAAAAAAAAFSAgAAVAEAALTFthhxUeE/cIk80pq+yz8AAAA/5AEAAAAAAAABUwIAAFQBAAC+f0xkaVXhP3CJPNKavss/AAAAP+QBAAAAAAAAAVQCAABUAQAA0Bat1V1b4T9Qxx+UkNLLPwAAAD/kAQAAAAAAAAFVAgAAVAEAANAWrdVdW+E/UMcflJDSyz8AAAA/9AEAAAAAAAABVgIAAFQBAADQFq3VXVvhP1DHH5SQ0ss/AAAAP/QBAAAAAAAAAVcCAABUAQAA0Bat1V1b4T9Qxx+UkNLLPwAAAD/0AQAAAAAAAAFYAgAAVAEAANAWrdVdW+E/UMcflJDSyz8AAAA/9AEAAAAAAAABWQIAAFQBAAAyxkvdBJHiP6DXqiLQ+rw/AAAAPwAAAAAAAAAAAVoCAABUAQAAMsZL3QSR4j+g16oi0Pq8PwAAAD8PAAAAAAAAAAFbAgAAVAEAADLGS90EkeI/oNeqItD6vD8AAAA/DwAAAAAAAAABXAIAAFQBAAAyxkvdBJHiP6DXqiLQ+rw/AAAAPw8AAAAAAAAAAV0CAABUAQAAtKGFQqy+4j+gtWnCXYTAPwAAAD8fAAAAAAAAAAFeAgAAVAEAAOxDcryF0uI/kJwQ2eJzwT8AAAA/HwAAAAAAAAABXwIAAFQBAAAeCZQQY+TiP9DJDaqGJ8I/AAAAPz4AAAAAAAAAAWACAABUAQAATs61ZED24j/gsLTACxfDPwAAAD8+AAAAAAAAAAFhAgAAVAEAAIKT17gdCOM/EN6xka/Kwz8AAAA/PgAAAAAAAAABYgIAAFQBAACkwZibBhTjP4CP6N5nVsQ/AAAAP04AAAAAAAAAAWMCAABUAQAAxO9Zfu8f4z9wdo/17EXFPwAAAD9eAAAAAAAAAAFkAgAAVAEAAOz65YbULeM/wGWpBJvlxT8AAAA/XgAAAAAAAAABZQIAAFQBAAASBnKPuTvjP0DZ/I9dXcY/AAAAP30AAAAAAAAAAWYCAABUAQAALldoTKZF4z8Ak6bVPpnGPwAAAD99AAAAAAAAAAFnAgAAVAEAAEqoXgmTT+M/QILA5Ow4xz8AAAA/fQAAAAAAAAABaAIAAFQBAABk+VTGf1njP0DAo6biTMc/AAAAP5wAAAAAAAAAAWkCAABUAQAAdpC1N3Rf4z8QPGoqznTHPwAAAD+cAAAAAAAAAAFqAgAAVAEAAIJKS4NsY+M/0PUTcK+wxz8AAAA/nAAAAAAAAAABawIAAFQBAACS4av0YGnjP4CvvbWQ7Mc/AAAAP6wAAAAAAAAAAWwCAABUAQAAnJtBQFlt4z+gcdrzmtjHPwAAAD+sAAAAAAAAAAFtAgAAVAEAAKR4DGZVb+M/gK+9tZDsxz8AAAA/uwAAAAAAAAABbgIAAFQBAACkeAxmVW/jP/B5TezDiMc/AAAAP7sAAAAAAAAAAW8CAABUAQAApHgMZlVv4z/gtzCuuZzHPwAAAD/LAAAAAAAAAAFwAgAAVAEAAKR4DGZVb+M/4Lcwrrmcxz8AAAA/ywAAAAAAAAABcQIAAFQBAACkeAxmVW/jP+C3MK65nMc/AAAAP8sAAAAAAAAAAXICAABUAQAApHgMZlVv4z/gtzCuuZzHPwAAAD/bAAAAAAAAAAFzAgAAVAEAAKR4DGZVb+M/4Lcwrrmcxz8AAAA/2wAAAAAAAAABdAIAAFQBAACkeAxmVW/jP+C3MK65nMc/AAAAP9sAAAAAAAAAAXUCAABUAQAAqlXXi1Fx4z8glglqA6S6PwAAAD8AAAAAAAAAAAF2AgAAVAEAAKpV14tRceM/IJYJagOkuj8AAAA/EAAAAAAAAAABdwIAAFQBAAA+7si9mkvjPyBL/q2Scr0/AAAAPxAAAAAAAAAAAXgCAABUAQAA7PrlhtQt4z9AnYVXsSm/PwAAAD8vAAAAAAAAAAF5AgAAVAEAAKieY8ECFuM/YG8TCD/AwD8AAAA/LwAAAAAAAAABegIAAFQBAABoQuH7MP7iP3Da85rYh8E/AAAAPy8AAAAAAAAAAXsCAABUAQAAGCzJ6mbi4j9g/31zU4vCPwAAAD8/AAAAAAAAAAF8AgAAVAEAALh+UGiowOI/cOYkith6wz8AAAA/TgAAAAAAAAABfQIAAFQBAABmi20x4qLiP8DVPpmGGsQ/AAAAP04AAAAAAAAAAX4CAABUAQAAIi/raxCL4j/QfgLuFfbEPwAAAD9eAAAAAAAAAAF/AgAAVAEAAPZGlD0ve+I/wGWpBJvlxT8AAAA/XgAAAAAAAAABgAIAAFQBAADWGNNaRm/iPwCTptU+mcY/AAAAP24AAAAAAAAAAYECAABUAQAAxIFy6VFp4j8QPGoqznTHPwAAAD9uAAAAAAAAAAGCAgAAVAEAALTqEXhdY+I/YCuEOXwUyD8AAAA/jQAAAAAAAAABgwIAAFQBAACuDUdSYWHiP8AankgqtMg/AAAAP6wAAAAAAAAAAYQCAABUAQAArg1HUmFh4j8wzNSV4j/JPwAAAD+8AAAAAAAAAAGFAgAAVAEAAKYwfCxlX+I/wAFFX6+jyT8AAAA/vAAAAAAAAAABhgIAAFQBAACmMHwsZV/iP8ABRV+vo8k/AAAAP7wAAAAAAAAAAYcCAABUAQAApjB8LGVf4j/AAUVfr6PJPwAAAD+8AAAAAAAAAAGIAgAAVAEAAKYwfCxlX+I/wAFFX6+jyT8AAAA/vAAAAAAAAAABiQIAAFQBAACu6RV8nM7jP8AgSlX3S8E/AAAAPwAAAAAAAAAAAYoCAABUAQAArukVfJzO4z/AIEpV90vBPwAAAD8QAAAAAAAAAAGLAgAAVAEAAK7pFXyczuM/wCBKVfdLwT8AAAA/EAAAAAAAAAABjAIAAFQBAACu6RV8nM7jP8AgSlX3S8E/AAAAPxAAAAAAAAAAAY0CAABUAQAArukVfJzO4z/AIEpV90vBPwAAAD8vAAAAAAAAAAGOAgAAVAEAAK7pFXyczuM/wCBKVfdLwT8AAAA/LwAAAAAAAAABjwIAAFQBAACu6RV8nM7jP8AgSlX3S8E/AAAAPy8AAAAAAAAAAZACAABUAQAArukVfJzO4z/AIEpV90vBPwAAAD8+AAAAAAAAAAGRAgAAVAEAAK7pFXyczuM/wCBKVfdLwT8AAAA/PgAAAAAAAAABkgIAAFQBAACu6RV8nM7jP8AgSlX3S8E/AAAAPz4AAAAAAAAAAZMCAABUAQAArukVfJzO4z/AIEpV90vBPwAAAD8+AAAAAAAAAAGUAgAAVAEAABhRJEpT9OM/UFa6HsSvwT8AAAA/XgAAAAAAAAABlQIAAFQBAAA2ohoHQP7jPxAQZGSl68E/AAAAP20AAAAAAAAAAZYCAABUAQAAZGc8Wx0Q5D9QVroexK/BPwAAAD9tAAAAAAAAAAGXAgAAVAEAAJRPk4n+H+Q/oF4tF+1fwT8AAAA/jQAAAAAAAAABmAIAAFQBAADAN+q33y/kPwBnoA8WEME/AAAAP40AAAAAAAAAAZkCAABUAQAA6h9B5sA/5D/g4maTATjBPwAAAD+cAAAAAAAAAAGaAgAAVAEAABArze6lTeQ/MOvZiyrowD8AAAA/nAAAAAAAAAABmwIAAFQBAAAyWY7RjlnkP3AxMEZJrMA/AAAAP6wAAAAAAAAAAZwCAABUAQAAYkHl/29p5D/Q+798fEjAPwAAAD+sAAAAAAAAAAGdAgAAVAEAAIhMcQhVd+Q/IEIWN5sMwD8AAAA/ygAAAAAAAAABngIAAFQBAAC2NMg2NofkP2AIZupK8b8/AAAAP8oAAAAAAAAAAZ8CAABUAQAA4hwfZReX5D8gGUzbnFG/PwAAAD/aAAAAAAAAAAGgAgAAVAEAAA4FdpP4puQ/IBlM25xRvz8AAAA/2gAAAAAAAAABoQIAAFQBAAAwMzd24bLkP4Ahv9PFAb8/AAAAP+kAAAAAAAAAAaICAABUAQAAUmH4WMq+5D9AnYVXsSm/PwAAAD/5AAAAAAAAAAGjAgAAVAEAAGT4WMq+xOQ/QJ2FV7Epvz8AAAA/CQEAAAAAAAABpAIAAFQBAAB8SU+Hq87kP4Ahv9PFAb8/AAAAPwkBAAAAAAAAAaUCAABUAQAAkr16HpzW5D8gGUzbnFG/PwAAAD8JAQAAAAAAAAGmAgAAVAEAAKwxprWM3uQ/QJ2FV7Epvz8AAAA/KAEAAAAAAAABpwIAAFQBAADApdFMfebkP8AQ2eJzob8/AAAAPygBAAAAAAAAAagCAABUAQAA1hn9423u5D9AnYVXsSm/PwAAAD83AQAAAAAAAAGpAgAAVAEAAODTki9m8uQ/QJ2FV7Epvz8AAAA/NwEAAAAAAAABqgIAAFQBAAACAlQST/7kP8AQ2eJzob8/AAAAP0cBAAAAAAAAAasCAABUAQAAHlNKzzsI5T9gCGbqSvG/PwAAAD9HAQAAAAAAAAGsAgAAVAEAAC7qqkAwDuU/0Pu/fHxIwD8AAAA/RwEAAAAAAAABrQIAAFQBAAA6pECMKBLlP6C1acJdhMA/AAAAP1cBAAAAAAAAAa4CAABUAQAAYK/MlA0g5T9wMTBGSazAPwAAAD+GAQAAAAAAAAGvAgAAVAEAAI6XI8PuL+U/QK32yTTUwD8AAAA/hgEAAAAAAAABsAIAAFQBAADCXEUXzEHlP0Ct9sk01MA/AAAAP4YBAAAAAAAAAbECAABUAQAA6GfRH7FP5T9ArfbJNNTAPwAAAD+VAQAAAAAAAAGyAgAAVAEAAA5zXSiWXeU/QK32yTTUwD8AAAA/lQEAAAAAAAABswIAAFQBAAAwoR4Lf2nlPzDr2Ysq6MA/AAAAP6UBAAAAAAAAAbQCAABUAQAAUM/f7Wd15T8w69mLKujAPwAAAD+lAQAAAAAAAAG1AgAAVAEAAG4g1qpUf+U/8KSD0QskwT8AAAA/tAEAAAAAAAABtgIAAFQBAACAtzYcSYXlPxApvU0g/MA/AAAAP7QBAAAAAAAAAbcCAABUAQAAmAgt2TWP5T/AIEpV90vBPwAAAD/EAQAAAAAAAAG4AgAAVAEAAKbCwiQuk+U/cNrzmtiHwT8AAAA/xAEAAAAAAAABuQIAAFQBAACmwsIkLpPlP8AgSlX3S8E/AAAAP+MBAAAAAAAAAboCAABUAQAApsLCJC6T5T8QKb1NIPzAPwAAAD/jAQAAAAAAAAG7AgAAVAEAAKbCwiQuk+U/YG8TCD/AwD8AAAA/4wEAAAAAAAABvAIAAFQBAACmwsIkLpPlP2BvEwg/wMA/AAAAPwMCAAAAAAAAAb0CAABUAQAApsLCJC6T5T9gbxMIP8DAPwAAAD8DAgAAAAAAAAG+AgAAVAEAAKbCwiQuk+U/YG8TCD/AwD8AAAA/EgIAAAAAAAABvwIAAFQBAABY9TZJFRzlPwAkrem7VrU/AAAAPwAAAAAAAAAAAcACAABUAQAAWPU2SRUc5T8AJK3pu1a1PwAAAD8QAAAAAAAAAAHBAgAAVAEAAFj1NkkVHOU/ACSt6btWtT8AAAA/EAAAAAAAAAABwgIAAFQBAABY9TZJFRzlPwAkrem7VrU/AAAAPxAAAAAAAAAAAcMCAABUAQAAWPU2SRUc5T8AJK3pu1a1PwAAAD8fAAAAAAAAAAHEAgAAVAEAAFj1NkkVHOU/ACSt6btWtT8AAAA/LwAAAAAAAAABxQIAAFQBAABY9TZJFRzlPwAkrem7VrU/AAAAPy8AAAAAAAAAAcYCAABUAQAAWPU2SRUc5T8AJK3pu1a1PwAAAD8vAAAAAAAAAAHHAgAAVAEAAFj1NkkVHOU/ACSt6btWtT8AAAA/PgAAAAAAAAAByAIAAFQBAABY9TZJFRzlPwAkrem7VrU/AAAAPz4AAAAAAAAAAckCAABUAQAAWPU2SRUc5T8AJK3pu1a1PwAAAD8+AAAAAAAAAAHKAgAAVAEAAFj1NkkVHOU/ACSt6btWtT8AAAA/XgAAAAAAAAABywIAAFQBAAC0oq/L0z3lP0BlTqKIrbc/AAAAP30AAAAAAAAAAcwCAABUAQAA2q071LhL5T9gTPW4DZ24PwAAAD99AAAAAAAAAAHNAgAAVAEAABRQKE6SX+U/IK9iU360uT8AAAA/fQAAAAAAAAABzgIAAFQBAABeiXU5YHnlP2AaQ+YXfLo/AAAAP40AAAAAAAAAAc8CAABUAQAAkE6XjT2L5T+AhSN5sUO7PwAAAD+NAAAAAAAAAAHQAgAAVAEAANxkr54Hp+U/4HQ9iF/juz8AAAA/rAAAAAAAAAAB0QIAAFQBAAAUB5wY4brlP4BTcaa7Ir0/AAAAP6wAAAAAAAAAAdICAABUAQAARsy9bL7M5T/grWtIA4q+PwAAAD+7AAAAAAAAAAHTAgAAVAEAAHS0FJuf3OU/gCG/08UBvz8AAAA/uwAAAAAAAAAB1AIAAFQBAACES3UMlOLlP6CMn2Zfyb8/AAAAP8sAAAAAAAAAAdUCAABUAQAAjAULWIzm5T/Q+798fEjAPwAAAD/LAAAAAAAAAAHWAgAAVAEAAJ6ca8mA7OU/cDEwRkmswD8AAAA/6gAAAAAAAAAB1wIAAFQBAACenGvJgOzlPxApvU0g/MA/AAAAP+oAAAAAAAAAAdgCAABUAQAApnk273zu5T9w2vOa2IfBPwAAAD/qAAAAAAAAAAHZAgAAVAEAAJq/oKOE6uU/UFa6HsSvwT8AAAA/+gAAAAAAAAAB2gIAAFQBAACIKEAykOTlPyDSgKKv18E/AAAAP/oAAAAAAAAAAdsCAABUAQAAfm6q5pfg5T8g0oCir9fBPwAAAD8KAQAAAAAAAAHcAgAAVAEAAGzXSXWj2uU/AE5HJpv/wT8AAAA/GQEAAAAAAAAB3QIAAFQBAABKqYiSus7lPwBORyab/8E/AAAAPxkBAAAAAAAAAd4CAABUAQAALHvHr9HC5T+gRdQtck/CPwAAAD8pAQAAAAAAAAHfAgAAVAEAABAq0fLkuOU/MLknuTTHwj8AAAA/KQEAAAAAAAAB4AIAAFQBAADYh+R4C6XlP7Ase0T3PsM/AAAAP0gBAAAAAAAAAeECAABUAQAApsLCJC6T5T9gJAhMzo7DPwAAAD9YAQAAAAAAAAHiAgAAVAEAAG4g1qpUf+U/kFEFHXJCxD8AAAA/WAEAAAAAAAAB4wIAAFQBAABEFUqib3HlP9B+Au4V9sQ/AAAAP1gBAAAAAAAAAeQCAABUAQAAGC3zc45h5T/w6eKAr73FPwAAAD93AQAAAAAAAAHlAgAAVAEAAOxEnEWtUeU/AJOm1T6Zxj8AAAA/dwEAAAAAAAAB5gIAAFQBAADQ86WIwEflPyD+hmjYYMc/AAAAP4cBAAAAAAAAAecCAABUAQAApAtPWt835T9QaWf7cSjIPwAAAD+WAQAAAAAAAAHoAgAAVAEAAILdjXf2K+U/wBqeSCq0yD8AAAA/lgEAAAAAAAAB6QIAAFQBAABGXtbXIBblP9DDYZ25j8k/AAAAP5YBAAAAAAAAAeoCAABUAQAARl7W1yAW5T/Qw2GduY/JPwAAAD+mAQAAAAAAAAHrAgAAVAEAAEZe1tcgFuU/0MNhnbmPyT8AAAA/tQEAAAAAAAAB7AIAAFQBAABGXtbXIBblP9DDYZ25j8k/AAAAP7UBAAAAAAAAAe0CAABUAQAAHi8Z+XZ15j+AAuEHGJa2PwAAAD8AAAAAAAAAAAHuAgAAVAEAAB4vGfl2deY/gALhBxiWtj8AAAA/EAAAAAAAAAAB7wIAAFQBAAAeLxn5dnXmP4AC4QcYlrY/AAAAPxAAAAAAAAAAAfACAABUAQAAHi8Z+XZ15j+AAuEHGJa2PwAAAD8QAAAAAAAAAAHxAgAAVAEAAB4vGfl2deY/gALhBxiWtj8AAAA/EAAAAAAAAAAB8gIAAFQBAAAeLxn5dnXmP4AC4QcYlrY/AAAAPy8AAAAAAAAAAfMCAABUAQAAkHPy7Cmd5j+gOw/Iuzy5PwAAAD8vAAAAAAAAAAH0AgAAVAEAAKTnHYQapeY/YBpD5hd8uj8AAAA/LwAAAAAAAAAB9QIAAFQBAADGFd9mA7HmP4CFI3mxQ7s/AAAAP04AAAAAAAAAAfYCAABUAQAA5GbVI/C65j+AbMqPNjO8PwAAAD9OAAAAAAAAAAH3AgAAVAEAABwJwp3JzuY/IEv+rZJyvT8AAAA/TgAAAAAAAAAB+AIAAFQBAABOzuPxpuDmP8ApMszusb4/AAAAP24AAAAAAAAAAfkCAABUAQAAdNlv+ovu5j9AnYVXsSm/PwAAAD9uAAAAAAAAAAH6AgAAVAEAAJQHMd10+uY/AID5+JAgwD8AAAA/bgAAAAAAAAAB+wIAAFQBAAC2NfK/XQbnP7B3hgBocMA/AAAAP30AAAAAAAAAAfwCAABUAQAAwO+HC1YK5z8AZ6APFhDBPwAAAD+NAAAAAAAAAAH9AgAAVAEAAMjMUjFSDOc/cBjXXM6bwT8AAAA/jQAAAAAAAAAB/gIAAFQBAADYY7OiRhLnPyDSgKKv18E/AAAAP5wAAAAAAAAAAf8CAABUAQAA4h1J7j4W5z/giyrokBPCPwAAAD+cAAAAAAAAAAEAAwAAVAEAAOIdSe4+Fuc/4Isq6JATwj8AAAA/rAAAAAAAAAABAQMAAFQBAAD+bj+rKyDnP7AH8Wt8O8I/AAAAP7wAAAAAAAAAAQIDAABUAQAAAkwK0Sci5z+gRdQtck/CPwAAAD+8AAAAAAAAAAEDAwAAVAEAAAJMCtEnIuc/oEXULXJPwj8AAAA/vAAAAAAAAAABBAMAAFQBAAACTArRJyLnP6BF1C1yT8I/AAAAP7wAAAAAAAAAAQUDAABUAQAAAkwK0Sci5z+gRdQtck/CPwAAAD+8AAAAAAAAAAEGAwAAVAEAAMaDxvugZ+c/oDST2g23tD8AAAA/AAAAAAAAAAABBwMAAFQBAADGg8b7oGfnP6A0k9oNt7Q/AAAAPxkAAAAAAAAAAQgDAABUAQAAxoPG+6Bn5z+gNJPaDbe0PwAAAD8ZAAAAAAAAAAEJAwAAVAEAAMaDxvugZ+c/oDST2g23tD8AAAA/GQAAAAAAAAABCgMAAFQBAADGg8b7oGfnP6A0k9oNt7Q/AAAAPykAAAAAAAAAAQsDAABUAQAAxoPG+6Bn5z+gNJPaDbe0PwAAAD84AAAAAAAAAAEMAwAAVAEAAMaDxvugZ+c/oDST2g23tD8AAAA/OAAAAAAAAAABDQMAAFQBAADGg8b7oGfnP6A0k9oNt7Q/AAAAPzgAAAAAAAAAAQ4DAABUAQAAxoPG+6Bn5z+gNJPaDbe0PwAAAD9IAAAAAAAAAAEPAwAAVAEAAMaDxvugZ+c/oDST2g23tD8AAAA/SAAAAAAAAAABEAMAAFQBAADGg8b7oGfnP6A0k9oNt7Q/AAAAP0gAAAAAAAAAAREDAABUAQAAzGCRIZ1p5z8ARILA5Oy4PwAAAD93AAAAAAAAAAESAwAAVAEAALTsZYqsYec/YBpD5hd8uj8AAAA/dwAAAAAAAAABEwMAAFQBAACqMtA+tF3nPwD5dgR0u7s/AAAAP3cAAAAAAAAAARQDAABUAQAAoHg687tZ5z+AU3GmuyK9PwAAAD+WAAAAAAAAAAEVAwAAVAEAAJybb82/V+c/gCG/08UBvz8AAAA/lgAAAAAAAAABFgMAAFQBAACKBA9cy1HnPzDr2Ysq6MA/AAAAP6YAAAAAAAAAARcDAABUAQAAfkp5ENNN5z/giyrokBPCPwAAAD+mAAAAAAAAAAEYAwAAVAEAAGjWTXniRec/wO6XggErwz8AAAA/tQAAAAAAAAABGQMAAFQBAABUYiLi8T3nPwADPGoqzsQ/AAAAP7UAAAAAAAAAARoDAABUAQAAOu72SgE25z+g4W+Ihg3GPwAAAD/FAAAAAAAAAAEbAwAAVAEAABrANWgYKuc/QILA5Ow4xz8AAAA/xQAAAAAAAAABHAMAAFQBAAACTArRJyLnP4DUR44L8Mg/AAAAP+QAAAAAAAAAAR0DAABUAQAA7tfeOTca5z8gs3usZy/KPwAAAD/kAAAAAAAAAAEeAwAAVAEAAOIdSe4+Fuc/4FPMCM5ayz8AAAA/9AAAAAAAAAABHwMAAFQBAADMqR1XTg7nP9A6cx9TSsw/AAAAP/QAAAAAAAAAASADAABUAQAAwO+HC1YK5z/wpVOy7BHNPwAAAD8DAQAAAAAAAAEhAwAAVAEAAMDvhwtWCuc/QJVtwZqxzT8AAAA/AwEAAAAAAAABIgMAAFQBAADA74cLVgrnP7BGpA5TPc4/AAAAPyMBAAAAAAAAASMDAABUAQAAuhK95VkI5z9QfBTYH6HOPwAAAD8jAQAAAAAAAAEkAwAAVAEAANKG6HxKEOc/QLr3mRW1zj8AAAA/IwEAAAAAAAABJQMAAFQBAAD6kXSFLx7nP4AATlQ0ec4/AAAAPzIBAAAAAAAAASYDAABUAQAA+pF0hS8e5z+AAE5UNHnOPwAAAD9CAQAAAAAAAAEnAwAAVAEAAPqRdIUvHuc/gABOVDR5zj8AAAA/QgEAAAAAAAABKAMAAFQBAAD6kXSFLx7nP4AATlQ0ec4/AAAAP1IBAAAAAAAAASkDAABUAQAAXEETjdZT6D+gTezDiMezPwAAAD8AAAAAAAAAAAEqAwAAVAEAAFxBE43WU+g/oE3sw4jHsz8AAAA/EAAAAAAAAAABKwMAAFQBAABcQRON1lPoP6BN7MOIx7M/AAAAPxAAAAAAAAAAASwDAABUAQAAXEETjdZT6D+gTezDiMezPwAAAD8QAAAAAAAAAAEtAwAAVAEAALzuiw+Vdeg/gOILMe//sj8AAAA/LwAAAAAAAAABLgMAAFQBAADKqCFbjXnoP+A8BtM2Z7Q/AAAAPy8AAAAAAAAAAS8DAABUAQAAzoXsgIl76D9ALCDi5Aa1PwAAAD8vAAAAAAAAAAEwAwAAVAEAAMDLVjWRd+g/gALhBxiWtj8AAAA/TgAAAAAAAAABMQMAAFQBAADAy1Y1kXfoP2DQLjUidbg/AAAAP04AAAAAAAAAATIDAABUAQAAsDT2w5xx6D+AhSN5sUO7PwAAAD9OAAAAAAAAAAEzAwAAVAEAAKxXK56gb+g/IDKlxBdivj8AAAA/bgAAAAAAAAABNAMAAFQBAACoemB4pG3oP4DzTIRTmMA/AAAAP24AAAAAAAAAATUDAABUAQAAnp2VUqhr6D9AlJ3gucPBPwAAAD9uAAAAAAAAAAE2AwAAVAEAAJrAyiysaeg/gMGasV13wj8AAAA/fQAAAAAAAAABNwMAAFQBAACenZVSqGvoPwA17jwg78I/AAAAP40AAAAAAAAAATgDAABUAQAArFcrnqBv6D/wctH+FQPDPwAAAD+NAAAAAAAAAAE5AwAAVAEAALgRwemYc+g/8HLR/hUDwz8AAAA/nAAAAAAAAAABOgMAAFQBAAC87osPlXXoP/By0f4VA8M/AAAAP5wAAAAAAAAAATsDAABUAQAA0mK3poV96D+wB/FrfDvCPwAAAD+8AAAAAAAAAAE8AwAAVAEAAObW4j12heg/QJSd4LnDwT8AAAA/vAAAAAAAAAABPQMAAFQBAAD4bUOvaovoP+DiZpMBOME/AAAAP7wAAAAAAAAAAT4DAABUAQAACAWkIF+R6D/Q+798fEjAPwAAAD/UAAAAAAAAAAE/AwAAVAEAACZWmt1Lm+g/4K1rSAOKvj8AAAA/1AAAAAAAAAABQAMAAFQBAABGhFvANKfoP6DwAwxLC7w/AAAAP9QAAAAAAAAAAUEDAABUAQAAWBu8MSmt6D/gjZZx2vO6PwAAAD/zAAAAAAAAAAFCAwAAVAEAAHpJfRQSueg/YBpD5hd8uj8AAAA/8wAAAAAAAAABQwMAAFQBAAB+Jkg6DrvoP2AaQ+YXfLo/AAAAP/MAAAAAAAAAAUQDAABUAQAAlJpz0f7C6D8gEtDt7su6PwAAAD/zAAAAAAAAAAFFAwAAVAEAAK4On2jvyug/oPADDEsLvD8AAAA/AwEAAAAAAAABRgMAAFQBAAC2yDS0587oP4BTcaa7Ir0/AAAAPyIBAAAAAAAAAUcDAABUAQAA0DxgS9jW6D+ApfhP2tm+PwAAAD8iAQAAAAAAAAFIAwAAVAEAANQZK3HU2Og/oLVpwl2EwD8AAAA/IgEAAAAAAAABSQMAAFQBAADksIviyN7oPwBnoA8WEME/AAAAP0EBAAAAAAAAAUoDAABUAQAACrwX663s6D9AlJ3gucPBPwAAAD9BAQAAAAAAAAFLAwAAVAEAAD6BOT+L/ug/sAfxa3w7wj8AAAA/QQEAAAAAAAABTAMAAFQBAAB0Iya5ZBLpP4CDt+9nY8I/AAAAP2EBAAAAAAAAAU0DAABUAQAArMUSMz4m6T9g/31zU4vCPwAAAD9hAQAAAAAAAAFOAwAAVAEAAO4hlfgPPuk/UD1hNUmfwj8AAAA/YQEAAAAAAAABTwMAAFQBAAAuoUyY5VPpP2D/fXNTi8I/AAAAP3ABAAAAAAAAAVADAABUAQAAaCAEOLtp6T+gRdQtck/CPwAAAD9wAQAAAAAAAAFRAwAAVAEAAKx8hv2Mgek/INKAoq/XwT8AAAA/nwEAAAAAAAABUgMAAFQBAADu2AjDXpnpP1BWuh7Er8E/AAAAP58BAAAAAAAAAVMDAABUAQAAIp4qFzyr6T+QnBDZ4nPBPwAAAD+fAQAAAAAAAAFUAwAAVAEAADrvINQotek/oF4tF+1fwT8AAAA/rwEAAAAAAAABVQMAAFQBAABIqbYfIbnpP5CcENnic8E/AAAAP68BAAAAAAAAAVYDAABUAQAATIaBRR276T9QVroexK/BPwAAAD++AQAAAAAAAAFXAwAAVAEAAEyGgUUdu+k/UFa6HsSvwT8AAAA/vgEAAAAAAAABWAMAAFQBAABMhoFFHbvpP1BWuh7Er8E/AAAAP74BAAAAAAAAAVkDAABUAQAATIaBRR276T9QVroexK/BPwAAAD/OAQAAAAAAAAFaAwAAVAEAAEyGgUUdu+k/UFa6HsSvwT8AAAA/zgEAAAAAAAABWwMAAFQBAABMhoFFHbvpP1BWuh7Er8E/AAAAP84BAAAAAAAAAVwDAABUAQAAvBPnboGH6T8AdjST2g23PwAAAD8AAAAAAAAAAAFdAwAAVAEAALwT526Bh+k/AHY0k9oNtz8AAAA/EAAAAAAAAAABXgMAAFQBAAC8E+dugYfpPwB2NJPaDbc/AAAAPxAAAAAAAAAAAV8DAABUAQAAvBPnboGH6T8AdjST2g23PwAAAD8QAAAAAAAAAAFgAwAAVAEAALwT526Bh+k/AHY0k9oNtz8AAAA/LwAAAAAAAAABYQMAAFQBAAC8E+dugYfpPwB2NJPaDbc/AAAAPy8AAAAAAAAAAWIDAABUAQAAvBPnboGH6T8AdjST2g23PwAAAD8vAAAAAAAAAAFjAwAAVAEAALwT526Bh+k/AHY0k9oNtz8AAAA/TgAAAAAAAAABZAMAAFQBAAC8E+dugYfpPwB2NJPaDbc/AAAAP04AAAAAAAAAAWUDAABUAQAAEAfKpUel6T9gAer8nGu7PwAAAD9OAAAAAAAAAAFmAwAAVAEAAETM6/kkt+k/QGRXlw2DvD8AAAA/XgAAAAAAAAABZwMAAFQBAACMBTnl8tDpP6C+UTlV6r0/AAAAP14AAAAAAAAAAWgDAABUAQAAzmG7qsTo6T+ApfhP2tm+PwAAAD99AAAAAAAAAAFpAwAAVAEAABK+PXCWAOo/0Pu/fHxIwD8AAAA/fQAAAAAAAAABagMAAFQBAABSGsA1aBjqP/Ckg9ELJME/AAAAP30AAAAAAAAAAWsDAABUAQAAhN/hiUUq6j+QnBDZ4nPBPwAAAD+cAAAAAAAAAAFsAwAAVAEAAKIw2EYyNOo/INKAoq/XwT8AAAA/nAAAAAAAAAABbQMAAFQBAAC0xzi4JjrqP6BF1C1yT8I/AAAAP5wAAAAAAAAAAW4DAABUAQAAyDtkTxdC6j9QPWE1SZ/CPwAAAD+8AAAAAAAAAAFvAwAAVAEAAMwYL3UTROo/ADXuPCDvwj8AAAA/vAAAAAAAAAABcAMAAFQBAAC8gc4DHz7qP/By0f4VA8M/AAAAP7wAAAAAAAAAAXEDAABUAQAAuKQD3iI86j+wLHtE9z7DPwAAAD+8AAAAAAAAAAFyAwAAVAEAAKIw2EYyNOo/sCx7RPc+wz8AAAA/ywAAAAAAAAABcwMAAFQBAACE3+GJRSrqPwA17jwg78I/AAAAP8sAAAAAAAAAAXQDAABUAQAAbI7rzFgg6j/A7peCASvDPwAAAD/rAAAAAAAAAAF1AwAAVAEAAE499Q9sFuo/gKhByOJmwz8AAAA/6wAAAAAAAAABdgMAAFQBAABAg1/EcxLqP0Bi6w3EosM/AAAAP/oAAAAAAAAAAXcDAABUAQAAIFWe4YoG6j/wWXgVm/LDPwAAAD/6AAAAAAAAAAF4AwAAVAEAAPpJEtml+Ok/UAuvYlN+xD8AAAA/GQEAAAAAAAABeQMAAFQBAADUPobQwOrpPwADPGoqzsQ/AAAAPykBAAAAAAAAAXoDAABUAQAAonlkfOPY6T9gtHK34lnFPwAAAD8pAQAAAAAAAAF7AwAAVAEAAHxu2HP+yuk/wGWpBJvlxT8AAAA/KQEAAAAAAAABfAMAAFQBAABWY0xrGb3pPxBVwxNJhcY/AAAAP0gBAAAAAAAAAX0DAABUAQAAKljAYjSv6T9gRN0i9yTHPwAAAD9IAQAAAAAAAAF+AwAAVAEAAAoq/39Lo+k/sDP3MaXExz8AAAA/SAEAAAAAAAABfwMAAFQBAADytdPoWpvpPzCnSr1nPMg/AAAAP2gBAAAAAAAAAYADAABUAQAA3kGoUWqT6T9gEitQAQTJPwAAAD9oAQAAAAAAAAGBAwAAVAEAAMjNfLp5i+k/wAFFX6+jyT8AAAA/aAEAAAAAAAABggMAAFQBAAC4NhxJhYXpP4Bksvkfu8o/AAAAP3cBAAAAAAAAAYMDAABUAQAArHyG/YyB6T+AS1kQparLPwAAAD93AQAAAAAAAAGEAwAAVAEAAKx8hv2Mgek/gEtZEKWqyz8AAAA/lgEAAAAAAAABhQMAAFQBAACsfIb9jIHpP4BLWRClqss/AAAAP5YBAAAAAAAAAYYDAABUAQAArHyG/YyB6T+AS1kQparLPwAAAD+mAQAAAAAAAAGHAwAAVAEAAF5CPRb+0uo/IPptD+/ltj8AAAA/AAAAAAAAAAABiAMAAFQBAABeQj0W/tLqPyD6bQ/v5bY/AAAAPw8AAAAAAAAAAYkDAABUAQAAXkI9Fv7S6j8g+m0P7+W2PwAAAD8PAAAAAAAAAAGKAwAAVAEAAF5CPRb+0uo/IPptD+/ltj8AAAA/DwAAAAAAAAABiwMAAFQBAABeQj0W/tLqPyD6bQ/v5bY/AAAAPw8AAAAAAAAAAYwDAABUAQAAXkI9Fv7S6j8g+m0P7+W2PwAAAD8vAAAAAAAAAAGNAwAAVAEAAF5CPRb+0uo/IPptD+/ltj8AAAA/LwAAAAAAAAABjgMAAFQBAABMq9ykCc3qP8AJXfXFG7s/AAAAPy8AAAAAAAAAAY8DAABUAQAAVIinygXP6j9A6JATIlu8PwAAAD9OAAAAAAAAAAGQAwAAVAEAAGj80mH21uo/YDoYvUASvj8AAAA/TgAAAAAAAAABkQMAAFQBAAB6kzPT6tzqP8AQ2eJzob8/AAAAP04AAAAAAAAAAZIDAABUAQAAjCqURN/i6j9ArfbJNNTAPwAAAD9tAAAAAAAAAAGTAwAAVAEAAKCev9vP6uo/INKAoq/XwT8AAAA/bQAAAAAAAAABlAMAAFQBAAC+77WYvPTqPzC5J7k0x8I/AAAAP20AAAAAAAAAAZUDAABUAQAA2ECsVan+6j+Qal4G7VLDPwAAAD99AAAAAAAAAAGWAwAAVAEAAPaRohKWCOs/0Jdb15AGxD8AAAA/jAAAAAAAAAABlwMAAFQBAAAcnS4bexbrP8DVPpmGGsQ/AAAAP4wAAAAAAAAAAZgDAABUAQAAPsvv/WMi6z+gEyJbfC7EPwAAAD+sAAAAAAAAAAGZAwAAVAEAAGTWewZJMOs/oBMiW3wuxD8AAAA/rAAAAAAAAAABmgMAAFQBAAB0bdx3PTbrP9CXW9eQBsQ/AAAAP6wAAAAAAAAAAZsDAABUAQAAjOEHDy4+6z8woM7PubbDPwAAAD+7AAAAAAAAAAGcAwAAVAEAAK4PyfEWSus/YCQITM6Owz8AAAA/uwAAAAAAAAABnQMAAFQBAADUGlX6+1frP/By0f4VA8M/AAAAP9sAAAAAAAAAAZ4DAABUAQAA7mtLt+hh6z+wB/FrfDvCPwAAAD/bAAAAAAAAAAGfAwAAVAEAAAjgdk7Zaes/cNrzmtiHwT8AAAA/2wAAAAAAAAABoAMAAFQBAAAqDjgxwnXrPzDr2Ysq6MA/AAAAP+oAAAAAAAAAAaEDAABUAQAAOKWYorZ76z8AgPn4kCDAPwAAAD/qAAAAAAAAAAGiAwAAVAEAAF6wJKubies/wCkyzO6xvj8AAAA/CQEAAAAAAAABowMAAFQBAACKmHvZfJnrP6DwAwxLC7w/AAAAPwkBAAAAAAAAAaQDAABUAQAApulxlmmj6z/Av0hE0BS5PwAAAD8ZAQAAAAAAAAGlAwAAVAEAAMgXM3lSr+s/4PH6FsY1tz8AAAA/GQEAAAAAAAABpgMAAFQBAADM9P2eTrHrP2CwWV753rQ/AAAAPykBAAAAAAAAAacDAABUAQAA2q6T6ka16z+gTezDiMezPwAAAD8pAQAAAAAAAAGoAwAAVAEAAOZoKTY/ues/YHcrnlU4sj8AAAA/OAEAAAAAAAABqQMAAFQBAADei14QQ7frP6AUvgPlILE/AAAAPzgBAAAAAAAAAaoDAABUAQAA3oteEEO36z+gFL4D5SCxPwAAAD9IAQAAAAAAAAGrAwAAVAEAANquk+pGtes/oBS+A+UgsT8AAAA/WAEAAAAAAAABrAMAAFQBAADW0cjESrPrP6AUvgPlILE/AAAAP1gBAAAAAAAAAa0DAABUAQAAyBczeVKv6z+gFL4D5SCxPwAAAD9nAQAAAAAAAAGuAwAAVAEAAMgXM3lSr+s/oBS+A+UgsT8AAAA/ZwEAAAAAAAABrwMAAFQBAADIFzN5Uq/rP6AUvgPlILE/AAAAP2cBAAAAAAAAAbADAABUAQAAhruws4CX6z/gClQAQUa2PwAAAD+fAQAAAAAAAAGxAwAAVAEAAHBHhRyQj+s/QOEUJnTVtz8AAAA/nwEAAAAAAAABsgMAAFQBAABU9o5fo4XrPwBEgsDk7Lg/AAAAP68BAAAAAAAAAbMDAABUAQAAUBnEOaeD6z+gnnxiLFS6PwAAAD+vAQAAAAAAAAG0AwAAVAEAAFAZxDmng+s/gGzKjzYzvD8AAAA/vgEAAAAAAAABtQMAAFQBAABU9o5fo4XrP+Cta0gDir4/AAAAP74BAAAAAAAAAbYDAABUAQAAWtNZhZ+H6z/QOaM+clzAPwAAAD/eAQAAAAAAAAG3AwAAVAEAAFrTWYWfh+s/oF4tF+1fwT8AAAA/3gEAAAAAAAABuAMAAFQBAABesCSrm4nrP1A9YTVJn8I/AAAAP94BAAAAAAAAAbkDAABUAQAAbGq69pON6z9AYusNxKLDPwAAAD/9AQAAAAAAAAG6AwAAVAEAAHYkUEKMkes/MEmSJEmSxD8AAAA//QEAAAAAAAABuwMAAFQBAACGu7CzgJfrP5A4rDP3McU/AAAAP/0BAAAAAAAAAbwDAABUAQAAiph72XyZ6z8wMDk7zoHFPwAAAD8cAgAAAAAAAAG9AwAAVAEAAIqYe9l8mes/IG4c/cOVxT8AAAA/HAIAAAAAAAABvgMAAFQBAACKmHvZfJnrPyBuHP3DlcU/AAAAPxwCAAAAAAAAAb8DAABUAQAAiph72XyZ6z8gbhz9w5XFPwAAAD8sAgAAAAAAAAHAAwAAVAEAAIqYe9l8mes/IG4c/cOVxT8AAAA/LAIAAAAAAAABwQMAAFQBAADk1eZBtfDpP4CPzsKr2KQ/AAAAPwAAAAAAAAAAAcIDAABUAQAAzmG7qsTo6T+AiN1WL52SPwAAAD8QAAAAAAAAAAHDAwAAVAEAAM5hu6rE6Ok/gIjdVi+dkj8AAAA/EAAAAAAAAAABxAMAAFQBAADOYbuqxOjpP4CI3VYvnZI/AAAAPxAAAAAAAAAAAcUDAABUAQAAVmNMaxm96T8ABLHo+IOCPwAAAD8gAAAAAAAAAAHGAwAAVAEAACZ79Tw4rek/ANAqHMmLfT8AAAA/IAAAAAAAAAABxwMAAFQBAADytdPoWpvpPwDQKhzJi30/AAAAPz8AAAAAAAAAAcgDAABUAQAAuDYcSYWF6T8A0CocyYt9PwAAAD8/AAAAAAAAAAHJAwAAVAEAAHq3ZKmvb+k/AMMYJbEChT8AAAA/PwAAAAAAAAABygMAAFQBAAA2W+Lj3VfpPwD6T9rZfow/AAAAP14AAAAAAAAAAcsDAABUAQAA+tsqRAhC6T+Auo8pJb6QPwAAAD9eAAAAAAAAAAHMAwAAVAEAAKzFEjM+Juk/gEVFk+cblT8AAAA/bgAAAAAAAAABzQMAAFQBAABoaZBtbA7pP4DQ+vypeZk/AAAAP24AAAAAAAAAAc4DAABUAQAAMMej85L66D+AOuSEyBafPwAAAD99AAAAAAAAAAHPAwAAVAEAAA6Z4hCq7ug/wOJMd0W6oT8AAAA/fQAAAAAAAAAB0AMAAFQBAADksIviyN7oPwCHW8qCKKU/AAAAP40AAAAAAAAAAdEDAABUAQAAvqX/2ePQ6D+AXRzwtbemPwAAAD+dAAAAAAAAAAHSAwAAVAEAAIQDE2AKveg/wDPdFelGqD8AAAA/rAAAAAAAAAAB0wMAAFQBAABGhFvANKfoP0D5t0rKdao/AAAAP6wAAAAAAAAAAdQDAABUAQAACAWkIF+R6D8AjeCstYOuPwAAAD+sAAAAAAAAAAHVAwAAVAEAAOL5Fxh6g+g/QCWk9DaBsD8AAAA/zAAAAAAAAAAB1gMAAFQBAADAy1Y1kXfoP6B/npZ+6LE/AAAAP8wAAAAAAAAAAdcDAABUAQAAqHpgeKRt6D8g2pg4xk+zPwAAAD/MAAAAAAAAAAHYAwAAVAEAAIZMn5W7Yeg/YJcAdX7OtT8AAAA/6wAAAAAAAAAB2QMAAFQBAABo+6jYzlfoP4Dphx6dhbc/AAAAP+sAAAAAAAAAAdoDAABUAQAAPhNSqu1H6D8gr2JTfrS5PwAAAD/rAAAAAAAAAAHbAwAAVAEAACLCW+0APug/IH2wgIiTuz8AAAA/+gAAAAAAAAAB3AMAAFQBAAAQK/t7DDjoPyBL/q2Scr0/AAAAP/oAAAAAAAAAAd0DAABUAQAAAJSaChgy6D/glBJfiHm/PwAAAD8aAQAAAAAAAAHeAwAAVAEAAPLZBL8fLug/cDEwRkmswD8AAAA/GgEAAAAAAAAB3wMAAFQBAADy2QS/Hy7oP0CUneC5w8E/AAAAPxoBAAAAAAAAAeADAABUAQAA+rbP5Bsw6D8ANe48IO/CPwAAAD85AQAAAAAAAAHhAwAAVAEAAPq2z+QbMOg/MKDOz7m2wz8AAAA/OQEAAAAAAAAB4gMAAFQBAAAKTjBWEDboPyCHdeY+psQ/AAAAP0kBAAAAAAAAAeMDAABUAQAAJp8mE/0/6D9gtHK34lnFPwAAAD9YAQAAAAAAAAHkAwAAVAEAAD4TUqrtR+g/MBfgUVNxxj8AAAA/WAEAAAAAAAAB5QMAAFQBAABcQRON1lPoP/B5TezDiMc/AAAAP1gBAAAAAAAAAeYDAABUAQAAiilqu7dj6D/wntfEPozIPwAAAD93AQAAAAAAAAHnAwAAVAEAAKh6YHikbeg/4IV+28N7yT8AAAA/dwEAAAAAAAAB6AMAAFQBAADOheyAiXvoPwDxXm5dQ8o/AAAAP3cBAAAAAAAAAekDAABUAQAA9JB4iW6J6D/wFelG2EbLPwAAAD+HAQAAAAAAAAHqAwAAVAEAADIQMClEn+g/kPQcZTSGzD8AAAA/hwEAAAAAAAAB6wMAAFQBAAB6SX0UErnoP9DK3YpnFc4/AAAAP6YBAAAAAAAAAewDAABUAQAAwoLK/9/S6D/gsYSh7ATPPwAAAD+mAQAAAAAAAAHtAwAAVAEAAP4Bgp+16Og/4JgruHH0zz8AAAA/pgEAAAAAAAAB7gMAAFQBAABCXgRlhwDpPxjEouMPStA/AAAAP9UBAAAAAAAAAe8DAABUAQAAaGmQbWwO6T+o+RKt3K3QPwAAAD/VAQAAAAAAAAHwAwAAVAEAAKboRw1CJOk/eBTLEcPf0D8AAAA/1QEAAAAAAAAB8QMAAFQBAADYrWlhHzbpPyhtZjifJdE/AAAAP+UBAAAAAAAAAfIDAABUAQAAEFBW2/hJ6T8YDFgZmi/RPwAAAD/lAQAAAAAAAAHzAwAAVAEAAEIVeC/WW+k/KG1mOJ8l0T8AAAA/5QEAAAAAAAAB9AMAAFQBAABw/c5dt2vpPyhtZjifJdE/AAAAP/QBAAAAAAAAAfUDAABUAQAAoMLwsZR96T8YDFgZmi/RPwAAAD8EAgAAAAAAAAH2AwAAVAEAAN5BqFFqk+k/8IcenYVX0T8AAAA/FAIAAAAAAAAB9wMAAFQBAAAYwV/xP6npPwBKO9uPQ9E/AAAAPxQCAAAAAAAAAfgDAABUAQAATIaBRR276T8obWY4nyXRPwAAAD8UAgAAAAAAAAH5AwAAVAEAAH5Lo5n6zOk/MM50V6Qb0T8AAAA/MwIAAAAAAAAB+gMAAFQBAACyEMXt197pP0iQkZWuB9E/AAAAPzMCAAAAAAAAAfsDAABUAQAA4PgbHLnu6T+QN/Zu0sHQPwAAAD8zAgAAAAAAAAH8AwAAVAEAABabCJaSAuo/2H1MKfGF0D8AAAA/UgIAAAAAAAAB/QMAAFQBAABKYCrqbxTqPxjEouMPStA/AAAAP1ICAAAAAAAAAf4DAABUAQAAdEiBGFEk6j/gmCu4cfTPPwAAAD9iAgAAAAAAAAH/AwAAVAEAAJKZd9U9Luo/IN+BcpC4zz8AAAA/cQIAAAAAAAABAAQAAFQBAACmDaNsLjbqP3Dn9Gq5aM8/AAAAP3ECAAAAAAAAAQEEAABUAQAAvIHOAx8+6j/Q72dj4hjPPwAAAD9xAgAAAAAAAAECBAAAVAEAAMwYL3UTROo/QLr3mRW1zj8AAAA/kQIAAAAAAAABAwQAAFQBAADkjFoMBEzqP6DCapI+Zc4/AAAAP5ECAAAAAAAAAQQEAABUAQAA/ACGo/RT6j/Qyt2KZxXOPwAAAD+RAgAAAAAAAAEFBAAAVAEAAAa7G+/sV+o/cBmnPa+JzT8AAAA/sAIAAAAAAAABBgQAAFQBAAAcL0eG3V/qP+DjNnTiJc0/AAAAP7ACAAAAAAAAAQcEAABUAQAAKOnc0dVj6j/g/I9dXTbMPwAAAD/AAgAAAAAAAAEIBAAAVAEAADCjch3OZ+o/kA12Tq+Wyz8AAAA/wAIAAAAAAAABCQQAAFQBAABCOtOOwm3qP2DgeH0L48o/AAAAP8ACAAAAAAAAAQoEAABUAQAAUtEzALdz6j9g+dFmhvPJPwAAAD/fAgAAAAAAAAELBAAAVAEAAGhFX5ene+o/EAq4V9hTyT8AAAA/3wIAAAAAAAABDAQAAFQBAAB0//Tin3/qPwAjEUFTZMg/AAAAP98CAAAAAAAAAQ0EAABUAQAAgrmKLpiD6j8QPGoqznTHPwAAAD/uAgAAAAAAAAEOBAAAVAEAAJYttsWIi+o/cF02DHI1xj8AAAA/7gIAAAAAAAABDwQAAFQBAACaCoHrhI3qP5A4rDP3McU/AAAAPw4DAAAAAAAAARAEAABUAQAAmgqB64SN6j8wSZIkSZLEPwAAAD8OAwAAAAAAAAERBAAAVAEAAJoKgeuEjeo/kFEFHXJCxD8AAAA/DgMAAAAAAAABEgQAAFQBAACSUOufjInqP/BZeBWb8sM/AAAAPy0DAAAAAAAAARMEAABUAQAAklDrn4yJ6j9w5iSK2HrDPwAAAD8tAwAAAAAAAAEUBAAAVAEAAJJQ65+Mieo/8HLR/hUDwz8AAAA/LQMAAAAAAAABFQQAAFQBAACSUOufjInqP+CLKuiQE8I/AAAAP0wDAAAAAAAAARYEAABUAQAAli22xYiL6j+gXi0X7V/BPwAAAD9MAwAAAAAAAAEXBAAAVAEAAJYttsWIi+o/8KSD0QskwT8AAAA/XAMAAAAAAAABGAQAAFQBAACKcyB6kIfqP6C1acJdhMA/AAAAP2sDAAAAAAAAARkEAABUAQAAgrmKLpiD6j/QOaM+clzAPwAAAD9rAwAAAAAAAAEaBAAAVAEAAGhFX5ene+o/YAhm6krxvz8AAAA/awMAAAAAAAABGwQAAFQBAABYrv4ls3XqP4Ahv9PFAb8/AAAAP4sDAAAAAAAAARwEAABUAQAAPl0IacZr6j/grWtIA4q+PwAAAD+LAwAAAAAAAAEdBAAAVAEAACzGp/fRZeo/IEv+rZJyvT8AAAA/iwMAAAAAAAABHgQAAFQBAAAYUnxg4V3qPwDgHRv5qrw/AAAAP5oDAAAAAAAAAR8EAABUAQAA9iO7ffhR6j/gjZZx2vO6PwAAAD+aAwAAAAAAAAEgBAAAVAEAANT1+ZoPRuo/wCK23kAsuj8AAAA/ugMAAAAAAAABIQQAAFQBAACq6m2SKjjqP+DYoS1LJbg/AAAAP7oDAAAAAAAAASIEAABUAQAAjrysr0Es6j8g+m0P7+W2PwAAAD+6AwAAAAAAAAEjBAAAVAEAAGKxIKdcHuo/YJcAdX7OtT8AAAA/2QMAAAAAAAABJAQAAFQBAABKYCrqbxTqP+A8BtM2Z7Q/AAAAP9kDAAAAAAAAASUEAABUAQAAKDJpB4cI6j9AXtK02iezPwAAAD/ZAwAAAAAAAAEmBAAAVAEAAAzhckqa/uk/YHcrnlU4sj8AAAA/6AMAAAAAAAABJwQAAFQBAADqsrFnsfLpP2CQhIfQSLE/AAAAP+gDAAAAAAAAASgEAABUAQAAxKclX8zk6T8AoWp4IqmwPwAAAD8IBAAAAAAAAAEpBAAAVAEAAKJ5ZHzj2Ok/YKndcEtZsD8AAAA/CAQAAAAAAAABKgQAAFQBAACGKG6/9s7pP8CEbbSM064/AAAAPwgEAAAAAAAAASsEAABUAQAAWEAXkRW/6T9A4F5hT2WrPwAAAD8nBAAAAAAAAAEsBAAAVAEAAFhAF5EVv+k/QOBeYU9lqz8AAAA/JwQAAAAAAAABLQQAAFQBAABYQBeRFb/pP0DgXmFPZas/AAAAP0YEAAAAAAAAAS4EAABUAQAAWEAXkRW/6T9A4F5hT2WrPwAAAD9GBAAAAAAAAAEvBAAAVAEAAEYUIBlI8uI/ANjraCa1qz8AAAA/AAAAAAAAAAABMAQAAFQBAABGFCAZSPLiPwDY62gmtas/AAAAPxAAAAAAAAAAATEEAABUAQAARhQgGUjy4j8A2OtoJrWrPwAAAD8QAAAAAAAAAAEyBAAAVAEAAEYUIBlI8uI/ANjraCa1qz8AAAA/EAAAAAAAAAABMwQAAFQBAABGFCAZSPLiPwDY62gmtas/AAAAPx8AAAAAAAAAATQEAABUAQAA3KwRS5HM4j9AoLSz/TikPwAAAD8vAAAAAAAAAAE1BAAAVAEAAL5bG46kwuI/gNrZfhwKoj8AAAA/PwAAAAAAAAABNgQAAFQBAAC0oYVCrL7iP8DzMmiXGqE/AAAAPz8AAAAAAAAAATcEAABUAQAAknPEX8Oy4j+ADIxREiugPwAAAD9OAAAAAAAAAAE4BAAAVAEAAHYizqLWqOI/gGyWV743nT8AAAA/XgAAAAAAAAABOQQAAFQBAABa0dfl6Z7iP4Bslle+N50/AAAAP14AAAAAAAAAAToEAABUAQAASjp3dPWY4j+A0Pr8qXmZPwAAAD9eAAAAAAAAAAE7BAAAVAEAADLGS90EkeI/ACR5sUNblj8AAAA/fQAAAAAAAAABPAQAAFQBAAAiL+trEIviPwBnEXWL3JM/AAAAP30AAAAAAAAAAT0EAABUAQAAAgEqiSd/4j+AiN1WL52SPwAAAD99AAAAAAAAAAE+BAAAVAEAAOqM/vE2d+I/AJnDR4H9kT8AAAA/jQAAAAAAAAABPwQAAFQBAADIXj0PTmviP4C6jyklvpA/AAAAP40AAAAAAAAAAUAEAABUAQAAnnbm4Gxb4j8Aqqk4012RPwAAAD+sAAAAAAAAAAFBBAAAVAEAAHhrWtiHTeI/AKqpONNdkT8AAAA/rAAAAAAAAAABQgQAAFQBAABm1Plmk0fiPwDLdRp3HpA/AAAAP7wAAAAAAAAAAUMEAABUAQAAMg/YErY14j8AmcNHgf2RPwAAAD+8AAAAAAAAAAFEBAAAVAEAAAgngeTUJeI/gHf3Zd08kz8AAAA/ywAAAAAAAAABRQQAAFQBAADUYV+Q9xPiPwA1X6KVu5U/AAAAP8sAAAAAAAAAAUYEAABUAQAAuhBp0woK4j8AA63Pn5qXPwAAAD/qAAAAAAAAAAFHBAAAVAEAAIZLR38t+OE/gOHg7fvZmD8AAAA/6gAAAAAAAAABSAQAAFQBAABkHYacROzhP4DQ+vypeZk/AAAAP+oAAAAAAAAAAUkEAABUAQAAQu/EuVvg4T8A8sbeTTqYPwAAAD/6AAAAAAAAAAFKBAAAVAEAABgHbot60OE/gOHg7fvZmD8AAAA/CgEAAAAAAAABSwQAAFQBAADy++GClcLhPwCOYjli+Js/AAAAPxkBAAAAAAAAAUwEAABUAQAAxBOLVLSy4T+AfXxIEJicPwAAAD8ZAQAAAAAAAAFNBAAAVAEAAIpxntranuE/gH18SBCYnD8AAAA/GQEAAAAAAAABTgQAAFQBAABKFRwVCYfhP4BLynUad54/AAAAPzkBAAAAAAAAAU8EAABUAQAAEnMvmy9z4T8AKv6TdrafPwAAAD85AQAAAAAAAAFQBAAAVAEAAOSK2GxOY+E/QAQZWel6oD8AAAA/OQEAAAAAAAABUQQAAFQBAADCXBeKZVfhP8DiTHdFuqE/AAAAP1gBAAAAAAAAAVIEAABUAQAAnFGLgYBJ4T8AyvONyqmiPwAAAD9YAQAAAAAAAAFTBAAAVAEAAFr1CLyuMeE/QNJmhvNZoj8AAAA/WAEAAAAAAAABVAQAAFQBAAAmMOdn0R/hP4DBgJWh+aI/AAAAP2cBAAAAAAAAAVUEAABUAQAA3vaZfAMG4T+AwYCVofmiPwAAAD9nAQAAAAAAAAFWBAAAVAEAAJqaF7cx7uA/QLkNnXhJoz8AAAA/hwEAAAAAAAABVwQAAFQBAABs1fViVNzgP4CPzsKr2KQ/AAAAP4cBAAAAAAAAAVgEAABUAQAAMjMJ6XrI4D/AfujRWXilPwAAAD+WAQAAAAAAAAFZBAAAVAEAAAZLsrqZuOA/QG4C4QcYpj8AAAA/pgEAAAAAAAABWgQAAFQBAADUhZBmvKbgP4B2ddkwyKU/AAAAP7YBAAAAAAAAAVsEAABUAQAArnoEXteY4D/AZY/o3memPwAAAD+2AQAAAAAAAAFcBAAAVAEAAIxMQ3vujOA/gF0c8LW3pj8AAAA/tgEAAAAAAAABXQQAAFQBAABUqlYBFXngPwA8UA4S96c/AAAAP80BAAAAAAAAAV4EAABUAQAAIuU0rTdn4D/AM90V6UaoPwAAAD/NAQAAAAAAAAFfBAAAVAEAAOZlfQ1iUeA/QCP3JJfmqD8AAAA/7AEAAAAAAAABYAQAAFQBAACsw5CTiD3gPwAKnjsc1qk/AAAAP+wBAAAAAAAAAWEEAABUAQAAhrgEi6Mv4D9A+bdKynWqPwAAAD/sAQAAAAAAAAFiBAAAVAEAAGpnDs62JeA/APFEUqHFqj8AAAA//AEAAAAAAAABYwQAAFQBAABQFhgRyhvgPwDxRFKhxao/AAAAP/wBAAAAAAAAAWQEAABUAQAANqLsedkT4D9A+bdKynWqPwAAAD8bAgAAAAAAAAFlBAAAVAEAACAuweLoC+A/APFEUqHFqj8AAAA/GwIAAAAAAAABZgQAAFQBAADc0T4dF/TfP0DgXmFPZas/AAAAPysCAAAAAAAAAWcEAABUAQAAkLsmDE3Y3z+Az3hw/QSsPwAAAD87AgAAAAAAAAFoBAAAVAEAAFBfpEZ7wN8/wK6sjllErT8AAAA/OwIAAAAAAAABaQQAAFQBAAD0jvbpuKDfP0B0h8M6c68/AAAAPzsCAAAAAAAAAWoEAABUAQAAsDJ0JOeI3z/AaxTLEcOvPwAAAD9aAgAAAAAAAAFrBAAAVAEAAIRKHfYFed8/oBS+A+UgsT8AAAA/WgIAAAAAAAABbAQAAFQBAABQqDB8LGXfP6AUvgPlILE/AAAAP1oCAAAAAAAAAW0EAABUAQAAMHpvmUNZ3z8AiBGPp5ixPwAAAD9pAgAAAAAAAAFuBAAAVAEAAACSGGtiSd8/gPtkGmoQsj8AAAA/aQIAAAAAAAABbwQAAFQBAADgY1eIeT3fP4DiCzHv/7I/AAAAP4kCAAAAAAAAAXAEAABUAQAAsHsAWpgt3z/g0SVAnZ+zPwAAAD+JAgAAAAAAAAFxBAAAVAEAAISTqSu3Hd8/4DwG0zZntD8AAAA/iQIAAAAAAAABcgQAAFQBAAB42RPgvhnfP6A0k9oNt7Q/AAAAP4kCAAAAAAAAAXMEAABUAQAAWKtS/dUN3z/An3Ntp361PwAAAD+oAgAAAAAAAAF0BAAAVAEAAFDxvLHdCd8/4ApUAEFGtj8AAAA/qAIAAAAAAAABdQQAAFQBAAAsw/vO9P3eP+Dx+hbGNbc/AAAAP6gCAAAAAAAAAXYEAABUAQAAFE/QNwT23j/g8foWxjW3PwAAAD/XAgAAAAAAAAF3BAAAVAEAABRP0DcE9t4/QGVOooittz8AAAA/1wIAAAAAAAABeAQAAFQBAAD0IA9VG+reP0BlTqKIrbc/AAAAP9cCAAAAAAAAAXkEAABUAQAA4KzjvSri3j/g2KEtSyW4PwAAAD/XAgAAAAAAAAF6BAAAVAEAAMg4uCY62t4/YEz1uA2duD8AAAA/5gIAAAAAAAABewQAAFQBAACcUGH4WMrePyCvYlN+tLk/AAAAP+YCAAAAAAAAAXwEAABUAQAAkJbLrGDG3j8glglqA6S6PwAAAD8GAwAAAAAAAAF9BAAAVAEAAJxQYfhYyt4/YAHq/Jxruz8AAAA/BgMAAAAAAAABfgQAAFQBAACE3DVhaMLeP0DokBMiW7w/AAAAPwYDAAAAAAAAAX8EAABUAQAAfCKgFXC+3j+AU3GmuyK9PwAAAD8VAwAAAAAAAAGABAAAVAEAAJCWy6xgxt4/AMfEMX6avT8AAAA/FQMAAAAAAAABgQQAAFQBAACkCvdDUc7eP4Cl+E/a2b4/AAAAPzUDAAAAAAAAAYIEAABUAQAAyDi4Jjra3j+gjJ9mX8m/PwAAAD9EAwAAAAAAAAGDBAAAVAEAAADbpKAT7t4/sHeGAGhwwD8AAAA/RAMAAAAAAAABhAQAAFQBAABANydm5QXfPzDr2Ysq6MA/AAAAP1QDAAAAAAAAAYUEAABUAQAAhJOpK7cd3z9w2vOa2IfBPwAAAD9UAwAAAAAAAAGGBAAAVAEAALw1lqWQMd8/gMGasV13wj8AAAA/cwMAAAAAAAABhwQAAFQBAAD014IfakXfP+CwtMALF8M/AAAAP3MDAAAAAAAAAYgEAABUAQAAODQF5Ttd3z9gJAhMzo7DPwAAAD+DAwAAAAAAAAGJBAAAVAEAAHTW8V4Vcd8/wNU+mYYaxD8AAAA/gwMAAAAAAAABigQAAFQBAADA7Alw34zfPxDFWKg0usQ/AAAAP4MDAAAAAAAAAYsEAABUAQAADAMigamo3z+g+shxAR7FPwAAAD+iAwAAAAAAAAGMBAAAVAEAAFgZOpJzxN8/YLRyt+JZxT8AAAA/ogMAAAAAAAABjQQAAFQBAACkL1KjPeDfPyBuHP3DlcU/AAAAP6IDAAAAAAAAAY4EAABUAQAAAAAAAAAA4D8wF+BRU3HGPwAAAD/BAwAAAAAAAAGPBAAAVAEAACYLjAjlDeA/0A5tWSrBxj8AAAA/wQMAAAAAAAABkAQAAFQBAABa0K1cwh/gP0DAo6biTMc/AAAAP8EDAAAAAAAAAZEEAABUAQAAfP5uP6sr4D8QPGoqznTHPwAAAD/RAwAAAAAAAAGSBAAAVAEAAJhPZfyXNeA/oHHa85rYxz8AAAA/0QMAAAAAAAABkwQAAFQBAACsw5CTiD3gP3DtoHeGAMg/AAAAP/ADAAAAAAAAAZQEAABUAQAAxDe8KnlF4D8wp0q9ZzzIPwAAAD/wAwAAAAAAAAGVBAAAVAEAAOpCSDNeU+A/ACMRQVNkyD8AAAA/8AMAAAAAAAABlgQAAFQBAAAAt3PKTlvgP8AankgqtMg/AAAAPw8EAAAAAAAAAZcEAABUAQAAFiufYT9j4D9gEitQAQTJPwAAAD8PBAAAAAAAAAGYBAAAVAEAACjC/9IzaeA/QI7x0+wryT8AAAA/HwQAAAAAAAABmQQAAFQBAABI8MC1HHXgP+CFftvDe8k/AAAAPz4EAAAAAAAAAZoEAABUAQAAah6CmAWB4D9wu+6kkN/JPwAAAD8+BAAAAAAAAAGbBAAAVAEAAIxMQ3vujOA/0KoItD5/yj8AAAA/PgQAAAAAAAABnAQAAFQBAACuegRe15jgP0AeXD8B98o/AAAAP04EAAAAAAAAAZ0EAABUAQAAvBFlz8ue4D/wFelG2EbLPwAAAD9OBAAAAAAAAAGeBAAAVAEAAOA/JrK0quA/gEtZEKWqyz8AAAA/TgQAAAAAAAABnwQAAFQBAAAGS7K6mbjgPyBD5hd8+ss/AAAAP20EAAAAAAAAAaAEAABUAQAAMjMJ6XrI4D/QOnMfU0rMPwAAAD9tBAAAAAAAAAGhBAAAVAEAAFRhystj1OA/UK7GqhXCzD8AAAA/bQQAAAAAAAABogQAAFQBAAB0j4uuTODgP1CuxqoVwsw/AAAAP30EAAAAAAAAAaMEAABUAQAAonfi3C3w4D8w7KlsC9bMPwAAAD99BAAAAAAAAAGkBAAAVAEAALjrDXQe+OA/ICqNLgHqzD8AAAA/nAQAAAAAAAABpQQAAFQBAADe9pl8AwbhPxBocPD2/cw/AAAAP5wEAAAAAAAAAaYEAABUAQAABgImhegT4T+AMgAnKprMPwAAAD+sBAAAAAAAAAGnBAAAVAEAACwNso3NIeE/gDIAJyqazD8AAAA/uwQAAAAAAAABqAQAAFQBAABEgd0kvinhP5D0HGU0hsw/AAAAP7sEAAAAAAAAAakEAABUAQAAWvUIvK4x4T+gtjmjPnLMPwAAAD+7BAAAAAAAAAGqBAAAVAEAAHRG/3ibO+E/AL+sm2cizD8AAAA/ywQAAAAAAAABqwQAAFQBAACiLlanfEvhP1DHH5SQ0ss/AAAAP8sEAAAAAAAAAawEAABUAQAAyjnir2FZ4T+AS1kQparLPwAAAD/qBAAAAAAAAAGtBAAAVAEAAPBEbrhGZ+E/4FPMCM5ayz8AAAA/6gQAAAAAAAABrgQAAFQBAAAMlmR1M3HhPxCaIsPsHss/AAAAP/oEAAAAAAAAAa8EAABUAQAAKOdaMiB74T9g4Hh9C+PKPwAAAD/6BAAAAAAAAAGwBAAAVAEAADp+u6MUgeE/cKKVuxXPyj8AAAA/CQUAAAAAAAABsQQAAFQBAABO8uY6BYnhP7Do63U0k8o/AAAAPwkFAAAAAAAAAbIEAABUAQAAcCCoHe6U4T8A8V5uXUPKPwAAAD8pBQAAAAAAAAGzBAAAVAEAAJgrNCbTouE/cLvupJDfyT8AAAA/KQUAAAAAAAABtAQAAFQBAACyfCrjv6zhP8ABRV+vo8k/AAAAPykFAAAAAAAAAbUEAABUAQAAzs0goKy24T/Qw2GduY/JPwAAAD84BQAAAAAAAAG2BAAAVAEAAPTYrKiRxOE/QI7x0+wryT8AAAA/OAUAAAAAAAABtwQAAFQBAAAc5DixdtLhP/Ce18Q+jMg/AAAAP1cFAAAAAAAAAbgEAABUAQAAQu/EuVvg4T8AIxFBU2TIPwAAAD9XBQAAAAAAAAG5BAAAVAEAAGQdhpxE7OE/YCuEOXwUyD8AAAA/ZwUAAAAAAAABugQAAFQBAAB8kbEzNfThPxA8airOdMc/AAAAP2cFAAAAAAAAAbsEAABUAQAAmOKn8CH+4T9AgsDk7DjHPwAAAD93BQAAAAAAAAG8BAAAVAEAAKh5CGIWBOI/0A5tWSrBxj8AAAA/hgUAAAAAAAABvQQAAFQBAACyM56tDgjiPwCTptU+mcY/AAAAP5YFAAAAAAAAAb4EAABUAQAAzoSUavsR4j+wo4zGkPnFPwAAAD+WBQAAAAAAAAG/BAAAVAEAAOAb9dvvF+I/8OnigK+9xT8AAAA/lgUAAAAAAAABwAQAAFQBAAD2jyBz4B/iP2C0crfiWcU/AAAAP6YFAAAAAAAAAcEEAABUAQAA/GzrmNwh4j+QOKwz9zHFPwAAAD+1BQAAAAAAAAHCBAAAVAEAAAgngeTUJeI/sLzlrwsKxT8AAAA/tQUAAAAAAAABwwQAAFQBAAAQ4RYwzSniP+BAHywg4sQ/AAAAP8UFAAAAAAAAAcQEAABUAQAAInh3ocEv4j/gQB8sIOLEPwAAAD/FBQAAAAAAAAHFBAAAVAEAACpVQse9MeI/EMVYqDS6xD8AAAA/1AUAAAAAAAABxgQAAFQBAAAuMg3tuTPiP2DNy6BdasQ/AAAAP9QFAAAAAAAAAccEAABUAQAALjIN7bkz4j/A1T6ZhhrEPwAAAD/oBQAAAAAAAAHIBAAAVAEAAC4yDe25M+I/EN6xka/Kwz8AAAA/6AUAAAAAAAAByQQAAFQBAAAyD9gStjXiP0Bi6w3EosM/AAAAPwcGAAAAAAAAAcoEAABUAQAAOuyiOLI34j+Qal4G7VLDPwAAAD8HBgAAAAAAAAHLBAAAVAEAADrsojiyN+I/UD1hNUmfwj8AAAA/FwYAAAAAAAABzAQAAFQBAABQYM7Poj/iP1BWuh7Er8E/AAAAPycGAAAAAAAAAc0EAABUAQAAWBpkG5tD4j8w69mLKujAPwAAAD8nBgAAAAAAAAHOBAAAVAEAAGqxxIyPSeI/YAhm6krxvz8AAAA/RgYAAAAAAAABzwQAAFQBAACM34VveFXiPyBL/q2Scr0/AAAAP0YGAAAAAAAAAdAEAABUAQAAuMfcnVll4j9gGkPmF3y6PwAAAD9GBgAAAAAAAAHRBAAAVAEAAOLSaKY+c+I/4NihLUsluD8AAAA/ZQYAAAAAAAAB0gQAAFQBAAACASqJJ3/iPyATx/hp9rU/AAAAP2UGAAAAAAAAAdMEAABUAQAADLu/1B+D4j+gTezDiMezPwAAAD9lBgAAAAAAAAHUBAAAVAEAABh1VSAYh+I/AIgRj6eYsT8AAAA/dQYAAAAAAAAB1QQAAFQBAAAu6YC3CI/iP8CurI5ZRK0/AAAAP3UGAAAAAAAAAdYEAABUAQAAQIDhKP2U4j8Ah1vKgiilPwAAAD+UBgAAAAAAAAHXBAAAVAEAAERdrE75luI/gOHg7fvZmD8AAAA/lAYAAAAAAAAB2AQAAFQBAABU9AzA7ZziPwAEsej4g4I/AAAAP5QGAAAAAAAAAdkEAABUAQAAVPQMwO2c4j8ABLHo+IOCPwAAAD+kBgAAAAAAAAHaBAAAVAEAAFT0DMDtnOI/AASx6PiDgj8AAAA/pAYAAAAAAAAB2wQAAFQBAABU9AzA7ZziPwAEsej4g4I/AAAAP6QGAAAAAAAAAdwEAABUAQAAVPPiNsYd4D9YqrpfCgbcPwAAAD8AAAAAAAAAAAHdBAAAVAEAAIa4BIujL+A/2DZn1EeO2z8AAAA/DwAAAAAAAAAB3gQAAFQBAACGuASLoy/gP9g2Z9RHjts/AAAAPw8AAAAAAAAAAd8EAABUAQAAhrgEi6Mv4D/YNmfUR47bPwAAAD8fAAAAAAAAAAHgBAAAVAEAAAiUPvBKXeA/8N8qKddp3D8AAAA/HwAAAAAAAAAB4QQAAFQBAAA2WWBEKG/gP5DXtzCuudw/AAAAPz4AAAAAAAAAAeIEAABUAQAAWIchJxF74D8wbjYZgBPdPwAAAD8+AAAAAAAAAAHjBAAAVAEAAGoegpgFgeA/8CfgXmFP3T8AAAA/TgAAAAAAAAAB5AQAAFQBAAB6teIJ+obgP8ijpuJMd90/AAAAP04AAAAAAAAAAeUEAABUAQAAXmTsTA194D+ggHuFPZXdPwAAAD9dAAAAAAAAAAHmBAAAVAEAAF5k7EwNfeA/oIB7hT2V3T8AAAA/XQAAAAAAAAAB5wQAAFQBAABeZOxMDX3gP6CAe4U9ld0/AAAAP30AAAAAAAAAAegEAABUAQAAXmTsTA194D+ggHuFPZXdPwAAAD99AAAAAAAAAAHpBAAAVAEAAKgLIc14TeE/gBjxeIoZ2T8AAAA/AAAAAAAAAAAB6gQAAFQBAACoCyHNeE3hP4AY8XiKGdk/AAAAPxAAAAAAAAAAAesEAABUAQAAqAshzXhN4T+AGPF4ihnZPwAAAD8QAAAAAAAAAAHsBAAAVAEAAKgLIc14TeE/gBjxeIoZ2T8AAAA/HwAAAAAAAAAB7QQAAFQBAACoCyHNeE3hP4AY8XiKGdk/AAAAPx8AAAAAAAAAAe4EAABUAQAAqAshzXhN4T+AGPF4ihnZPwAAAD8fAAAAAAAAAAHvBAAAVAEAAKgLIc14TeE/gBjxeIoZ2T8AAAA/HwAAAAAAAAAB8AQAAFQBAAC4ooE+bVPhPyj3JJfmWNo/AAAAP04AAAAAAAAAAfEEAABUAQAArujr8nRP4T+4LJVgs7zaPwAAAD9OAAAAAAAAAAHyBAAAVAEAAKgLIc14TeE/CLugUFxm2z8AAAA/TgAAAAAAAAAB8wQAAFQBAACoCyHNeE3hP0DonSEAGtw/AAAAP24AAAAAAAAAAfQEAABUAQAAqAshzXhN4T+Q17cwrrncPwAAAD9uAAAAAAAAAAH1BAAAVAEAAK7o6/J0T+E/iL5eRzOp3T8AAAA/fQAAAAAAAAAB9gQAAFQBAAC0xbYYcVHhP8ApP9rMcN4/AAAAP30AAAAAAAAAAfcEAABUAQAAwlwXimVX4T/glB9tZjjfPwAAAD99AAAAAAAAAAH4BAAAVAEAAL5/TGRpVeE/fM94cP0E4D8AAAA/nAAAAAAAAAAB+QQAAFQBAADKOeKvYVnhPyzHBXjUVOA/AAAAP5wAAAAAAAAAAfoEAABUAQAA0Bat1V1b4T/ogK+9tZDgPwAAAD+cAAAAAAAAAAH7BAAAVAEAAMo54q9hWeE/nNlK5JHW4D8AAAA/vAAAAAAAAAAB/AQAAFQBAADQFq3VXVvhP+DDe7l1DeE/AAAAP7wAAAAAAAAAAf0EAABUAQAAyjnir2FZ4T+QHBfgUVPhPwAAAD+8AAAAAAAAAAH+BAAAVAEAAMo54q9hWeE/1AZItTWK4T8AAAA/6wAAAAAAAAAB/wQAAFQBAADKOeKvYVnhPzCzlcgjreE/AAAAP+sAAAAAAAAAAQAFAABUAQAA0Bat1V1b4T8kUoepHrfhPwAAAD/6AAAAAAAAAAEBBQAAVAEAANTzd/tZXeE/JFKHqR634T8AAAA/+gAAAAAAAAABAgUAAFQBAADU83f7WV3hPyRSh6ket+E/AAAAP/oAAAAAAAAAAQMFAABUAQAA1PN3+1ld4T8kUoepHrfhPwAAAD/6AAAAAAAAAAEEBQAAVAEAANTzd/tZXeE/JFKHqR634T8AAAA/+gAAAAAAAAABBQUAAFQBAAAMu7/UH4PiPyg8hEaK8t4/AAAAPwAAAAAAAAAAAQYFAABUAQAADLu/1B+D4j8oPIRGivLePwAAAD8QAAAAAAAAAAEHBQAAVAEAAAy7v9Qfg+I/KDyERory3j8AAAA/EAAAAAAAAAABCAUAAFQBAAAMu7/UH4PiPyg8hEaK8t4/AAAAPxAAAAAAAAAAAQkFAABUAQAADLu/1B+D4j8oPIRGivLePwAAAD8vAAAAAAAAAAEKBQAAVAEAAIAl8COAUeI/cILaAKm23j8AAAA/LwAAAAAAAAABCwUAAFQBAABYGmQbm0PiP7DIMLvHet4/AAAAPy8AAAAAAAAAAQwFAABUAQAAOuyiOLI34j8QMrLS9SDePwAAAD8/AAAAAAAAAAENBQAAVAEAAC4yDe25M+I/cJsz6iPH3T8AAAA/PwAAAAAAAAABDgUAAFQBAAAyD9gStjXiP/iI7n1mRd0/AAAAP14AAAAAAAAAAQ8FAABUAQAAMg/YErY14j/4iO59ZkXdPwAAAD9eAAAAAAAAAAEQBQAAVAEAADIP2BK2NeI/+IjufWZF3T8AAAA/bQAAAAAAAAABEQUAAFQBAAAyD9gStjXiP/iI7n1mRd0/AAAAP20AAAAAAAAAARIFAABUAQAAosBuEt+U4D84h48C+yPcPwAAAD8AAAAAAAAAAAETBQAAVAEAAKLAbhLflOA/OIePAvsj3D8AAAA/EAAAAAAAAAABFAUAAFQBAACiwG4S35TgPziHjwL7I9w/AAAAPxAAAAAAAAAAARUFAABUAQAAosBuEt+U4D84h48C+yPcPwAAAD8QAAAAAAAAAAEWBQAAVAEAAKLAbhLflOA/OIePAvsj3D8AAAA/IAAAAAAAAAABFwUAAFQBAACiwG4S35TgPziHjwL7I9w/AAAAPyAAAAAAAAAAARgFAABUAQAAosBuEt+U4D84h48C+yPcPwAAAD8/AAAAAAAAAAEZBQAAVAEAAKLAbhLflOA/OIePAvsj3D8AAAA/PwAAAAAAAAABGgUAAFQBAACiwG4S35TgPziHjwL7I9w/AAAAPz8AAAAAAAAAARsFAABUAQAAosBuEt+U4D84h48C+yPcPwAAAD9eAAAAAAAAAAEcBQAAVAEAAKLAbhLflOA/OIePAvsj3D8AAAA/XgAAAAAAAAABHQUAAFQBAACiwG4S35TgPziHjwL7I9w/AAAAP14AAAAAAAAAAR4FAABUAQAAosBuEt+U4D84h48C+yPcPwAAAD9uAAAAAAAAAAEfBQAAVAEAAAwofeCVuuA/QDBTV4r/3D8AAAA/bgAAAAAAAAABIAUAAFQBAAA+7Z40c8zgPzBuNhmAE90/AAAAP4gAAAAAAAAAASEFAABUAQAAgEkh+kTk4D/YZcMgV2PdPwAAAD+IAAAAAAAAAAEiBQAAVAEAALjrDXQe+OA/mB9tZjif3T8AAAA/mAAAAAAAAAABIwUAAFQBAAD2asUT9A3hP2g6Jcse0d0/AAAAP5gAAAAAAAAAASQFAABUAQAAIlMcQtUd4T8gk8Dx+hbePwAAAD+nAAAAAAAAAAElBQAAVAEAAFr1CLyuMeE/AHCVlOs03j8AAAA/pwAAAAAAAAABJgUAAFQBAACOuioQjEPhP6hnIpzChN4/AAAAP8cAAAAAAAAAAScFAABUAQAAqAshzXhN4T9wgtoAqbbePwAAAD/HAAAAAAAAAAEoBQAAVAEAAK7o6/J0T+E/cILaAKm23j8AAAA/xwAAAAAAAAABKQUAAFQBAACoCyHNeE3hP4ilBV64mN4/AAAAP9YAAAAAAAAAASoFAABUAQAAnFGLgYBJ4T8QMrLS9SDePwAAAD/WAAAAAAAAAAErBQAAVAEAAJxRi4GASeE/EDKy0vUg3j8AAAA/9QAAAAAAAAABLAUAAFQBAACcUYuBgEnhPxAystL1IN4/AAAAP/UAAAAAAAAAAS0FAABUAQAAnFGLgYBJ4T8QMrLS9SDePwAAAD8FAQAAAAAAAAEuBQAAVAEAANT0oYSB3OM/QOidIQAa3D8AAAA/AAAAAAAAAAABLwUAAFQBAADU9KGEgdzjP0DonSEAGtw/AAAAPxAAAAAAAAAAATAFAABUAQAA1PShhIHc4z9A6J0hABrcPwAAAD8QAAAAAAAAAAExBQAAVAEAANT0oYSB3OM/QOidIQAa3D8AAAA/EAAAAAAAAAABMgUAAFQBAADU9KGEgdzjP0DonSEAGtw/AAAAPy8AAAAAAAAAATMFAABUAQAA1PShhIHc4z9A6J0hABrcPwAAAD8vAAAAAAAAAAE0BQAAVAEAAPr/LY1m6uM/yI2jf7iy2j8AAAA/LwAAAAAAAAABNQUAAFQBAAD2ImNnaujjP1jcbDIAJ9o/AAAAP08AAAAAAAAAATYFAABUAQAA7GjNG3Lk4z/gaBmnPa/ZPwAAAD9PAAAAAAAAAAE3BQAAVAEAAOKuN9B54OM/MBB+gGFp2T8AAAA/TwAAAAAAAAABOAUAAFQBAADQF9dehdrjP2j1xRt7N9k/AAAAP24AAAAAAAAAATkFAABUAQAAuqOrx5TS4z9o9cUbezfZPwAAAD9uAAAAAAAAAAE6BQAAVAEAAJ5StQqoyOM/UDOp3XBL2T8AAAA/bgAAAAAAAAABOwUAAFQBAACCAb9Nu77jPzAQfoBhadk/AAAAP30AAAAAAAAAATwFAABUAQAAZLDIkM604z/YBwuIOLnZPwAAAD99AAAAAAAAAAE9BQAAVAEAAD6lPIjppuM/WNxsMgAn2j8AAAA/nQAAAAAAAAABPgUAAFQBAAAcd3ulAJvjP9hPwL3Cnto/AAAAP50AAAAAAAAAAT8FAABUAQAA4PfDBSuF4z84P9rMcD7bPwAAAD+dAAAAAAAAAAFABQAAVAEAALQPbddJdeM/iC702x7e2z8AAAA/vAAAAAAAAAABQQUAAFQBAACYvnYaXWvjP/BAOUjcX9w/AAAAP7wAAAAAAAAAAUIFAABUAQAAjgThzmRn4z9g8m+VlOvcPwAAAD+8AAAAAAAAAAFDBQAAVAEAAH5tgF1wYeM/iL5eRzOp3T8AAAA/2wAAAAAAAAABRAUAAFQBAAB+bYBdcGHjP9DrWxjXXN4/AAAAP9sAAAAAAAAAAUUFAABUAQAAjgThzmRn4z/glB9tZjjfPwAAAD/rAAAAAAAAAAFGBQAAVAEAAKR4DGZVb+M/EGEOHwX23z8AAAA/+gAAAAAAAAABRwUAAFQBAACuMqKxTXPjP7D3jAfXT+A/AAAAP/oAAAAAAAAAAUgFAABUAQAA0GBjlDZ/4z9gUCgus5XgPwAAAD/6AAAAAAAAAAFJBQAAVAEAAPKOJHcfi+M/IArSc5TR4D8AAAA/GgEAAAAAAAABSgUAAFQBAAAO4Bo0DJXjP3y2H4eC9OA/AAAAPxoBAAAAAAAAAUsFAABUAQAAJFRGy/yc4z98th+HgvTgPwAAAD8aAQAAAAAAAAFMBQAAVAEAADrIcWLtpOM/nNlK5JHW4D8AAAA/KQEAAAAAAAABTQUAAFQBAAA+pTyI6abjP7z8dUGhuOA/AAAAPzkBAAAAAAAAAU4FAABUAQAAVhloH9qu4z/cH6GesJrgPwAAAD9JAQAAAAAAAAFPBQAAVAEAAHZHKQLDuuM/pJZ+6NFZ4D8AAAA/SQEAAAAAAAABUAUAAFQBAACCAb9Nu77jPwAAAAAAAOA/AAAAP0kBAAAAAAAAAVEFAABUAQAAlJgfv6/E4z+wEObwUWDfPwAAAD9oAQAAAAAAAAFSBQAAVAEAAKQvgDCkyuM/cILaAKm23j8AAAA/aAEAAAAAAAABUwUAAFQBAACoDEtWoMzjP2g6Jcse0d0/AAAAP2gBAAAAAAAAAVQFAABUAQAArukVfJzO4z9AMFNXiv/cPwAAAD93AQAAAAAAAAFVBQAAVAEAAJ5StQqoyOM/UEmsQAUQ3D8AAAA/dwEAAAAAAAABVgUAAFQBAACYderkq8bjP0Cg6Ot1NNs/AAAAP5cBAAAAAAAAAVcFAABUAQAAlJgfv6/E4z9IGlD09TraPwAAAD+XAQAAAAAAAAFYBQAAVAEAAJh16uSrxuM/OHGMn2Zf2T8AAAA/pgEAAAAAAAABWQUAAFQBAACYderkq8bjPyBnuivSjdg/AAAAP7YBAAAAAAAAAVoFAABUAQAAlJgfv6/E4z8QHwX2R6jXPwAAAD+2AQAAAAAAAAFbBQAAVAEAAIy7VJmzwuM/6LMkY67g1j8AAAA/tgEAAAAAAAABXAUAAFQBAACG3olzt8DjP5Bj/DT7StY/AAAAP9UBAAAAAAAAAV0FAABUAQAAggG/Tbu+4z/4LYxrLufVPwAAAD/VAQAAAAAAAAFeBQAAVAEAAH4k9Ce/vOM/QHTiJU2r1T8AAAA/1QEAAAAAAAABXwUAAFQBAAByal7cxrjjP5h8VR52W9U/AAAAP+UBAAAAAAAAAWAFAABUAQAAbI2Ttsq24z8QCQKTs+PUPwAAAD/lAQAAAAAAAAFhBQAAVAEAAGyNk7bKtuM/gNORyeZ/1D8AAAA/BAIAAAAAAAABYgUAAFQBAAB2RykCw7rjP+g8E+EUJtQ/AAAAPwQCAAAAAAAAAWMFAABUAQAAggG/Tbu+4z9QB6MXSMLTPwAAAD8EAgAAAAAAAAFkBQAAVAEAAIy7VJmzwuM/eIvck1ya0z8AAAA/IwIAAAAAAAABZQUAAFQBAACYderkq8bjP5iuB/FrfNM/AAAAPyMCAAAAAAAAAWYFAABUAQAAnlK1CqjI4z+Yrgfxa3zTPwAAAD8jAgAAAAAAAAFnBQAAVAEAAKQvgDCkyuM/sHAkL3Zo0z8AAAA/IwIAAAAAAAABaAUAAFQBAACoDEtWoMzjP7BwJC92aNM/AAAAPyMCAAAAAAAAAWkFAABUAQAArukVfJzO4z+wcCQvdmjTPwAAAD9DAgAAAAAAAAFqBQAAVAEAAK7pFXyczuM/sHAkL3Zo0z8AAAA/QwIAAAAAAAABawUAAFQBAACu6RV8nM7jP7BwJC92aNM/AAAAP1ICAAAAAAAAAWwFAABUAQAABN34smLs4z8IqPNzru3UPwAAAD9iAgAAAAAAAAFtBQAAVAEAACYLupVL+OM/MLLF50K/1T8AAAA/gQIAAAAAAAABbgUAAFQBAAA6f+UsPADkP0i8l1vXkNY/AAAAP4ECAAAAAAAAAW8FAABUAQAARjl7eDQE5D9IBE2RYXbXPwAAAD+BAgAAAAAAAAFwBQAAVAEAAEwWRp4wBuQ/IGe6K9KN2D8AAAA/kQIAAAAAAAABcQUAAFQBAABGOXt4NATkPwCMRARNkdk/AAAAP5ECAAAAAAAAAXIFAABUAQAANqIaB0D+4z/4cusa0oDaPwAAAD+wAgAAAAAAAAFzBQAAVAEAAEY5e3g0BOQ/sLItWDO22z8AAAA/sAIAAAAAAAABdAUAAFQBAABcraYPJQzkP3gVm/Kjzdw/AAAAP8ACAAAAAAAAAXUFAABUAQAAbkQHgRkS5D+YH21mOJ/dPwAAAD/AAgAAAAAAAAF2BQAAVAEAAHb+nMwRFuQ/8A6HdeY+3j8AAAA/zwIAAAAAAAABdwUAAFQBAACGlf09BhzkP1jAvcKeyt4/AAAAP88CAAAAAAAAAXgFAABUAQAAlE+Tif4f5D/I0gIvXEzfPwAAAD/fAgAAAAAAAAF5BQAAVAEAAKLm8/ryJeQ/YGmBFy6m3z8AAAA/3wIAAAAAAAABegUAAFQBAAC6Wh+S4y3kP/Se8eD6CeA/AAAAP/4CAAAAAAAAAXsFAABUAQAA1qsVT9A35D/MGrhk5jHgPwAAAD/+AgAAAAAAAAF8BQAAVAEAAPD8Cwy9QeQ/PIkitt5A4D8AAAA/DgMAAAAAAAABfQUAAFQBAAAe5WI6nlHkP6SWfujRWeA/AAAAPx0DAAAAAAAAAX4FAABUAQAATs25aH9h5D+YNXDJzGPgPwAAAD8tAwAAAAAAAAF/BQAAVAEAAIwpPC5ReeQ/tFibJtxF4D8AAAA/LQMAAAAAAAABgAUAAFQBAADs1rSwD5vkPzCEOXwU2N8/AAAAPy0DAAAAAAAAAYEFAABUAQAA7Na0sA+b5D8whDl8FNjfPwAAAD89AwAAAAAAAAGCBQAAVAEAAOzWtLAPm+Q/MIQ5fBTY3z8AAAA/PQMAAAAAAAABgwUAAFQBAADs1rSwD5vkPzCEOXwU2N8/AAAAPz0DAAAAAAAAAYQFAABUAQAAeGyEYa/M5D+oOxzWmfvYPwAAAD8AAAAAAAAAAAGFBQAAVAEAAHhshGGvzOQ/qDsc1pn72D8AAAA/EAAAAAAAAAABhgUAAFQBAAB4bIRhr8zkP6g7HNaZ+9g/AAAAPxAAAAAAAAAAAYcFAABUAQAAeGyEYa/M5D+oOxzWmfvYPwAAAD8QAAAAAAAAAAGIBQAAVAEAAHhshGGvzOQ/qDsc1pn72D8AAAA/LwAAAAAAAAABiQUAAFQBAAB4bIRhr8zkP6g7HNaZ+9g/AAAAPy8AAAAAAAAAAYoFAABUAQAAeGyEYa/M5D+oOxzWmfvYPwAAAD8vAAAAAAAAAAGLBQAAVAEAAHhshGGvzOQ/qDsc1pn72D8AAAA/LwAAAAAAAAABjAUAAFQBAAB4bIRhr8zkP6g7HNaZ+9g/AAAAPy8AAAAAAAAAAY0FAABUAQAAeGyEYa/M5D+oOxzWmfvYPwAAAD8vAAAAAAAAAAGOBQAAVAEAAHhshGGvzOQ/qDsc1pn72D8AAAA/XgAAAAAAAAABjwUAAFQBAADWGf3jbe7kPzAQfoBhadk/AAAAP24AAAAAAAAAAZAFAABUAQAA/iSJ7FL85D8I7VIjUofZPwAAAD9uAAAAAAAAAAGRBQAAVAEAAC7qqkAwDuU/AIxEBE2R2T8AAAA/fQAAAAAAAAABkgUAAFQBAABsaWLgBSTlP/gqNuVHm9k/AAAAP30AAAAAAAAAAZMFAABUAQAAsMXkpdc75T/4KjblR5vZPwAAAD+dAAAAAAAAAAGUBQAAVAEAAPIhZ2upU+U/GE5hQld92T8AAAA/nQAAAAAAAAABlQUAAFQBAAD82/y2oVflPwBEj87Cq9g/AAAAP50AAAAAAAAAAZYFAABUAQAA/Nv8tqFX5T8ARI/OwqvYPwAAAD+8AAAAAAAAAAGXBQAAVAEAAPzb/LahV+U/AESPzsKr2D8AAAA/vAAAAAAAAAABmAUAAFQBAAD82/y2oVflPwBEj87Cq9g/AAAAP7wAAAAAAAAAAZkFAABUAQAAaIyXugki5T/w+IMSUnrbPwAAAD8AAAAAAAAAAAGaBQAAVAEAAGiMl7oJIuU/8PiDElJ62z8AAAA/IAAAAAAAAAABmwUAAFQBAABojJe6CSLlP/D4gxJSets/AAAAPyAAAAAAAAAAAZwFAABUAQAA4ooG+rRN5T+wsi1YM7bbPwAAAD8gAAAAAAAAAAGdBQAAVAEAAPzb/LahV+U/iC702x7e2z8AAAA/LwAAAAAAAAABngUAAFQBAAAYLfNzjmHlP5CPAvsj1Ns/AAAAPz8AAAAAAAAAAZ8FAABUAQAAMKEeC39p5T9gC8l+D/zbPwAAAD9OAAAAAAAAAAGgBQAAVAEAAFDP3+1ndeU/KCaB4/Ut3D8AAAA/TgAAAAAAAAABoQUAAFQBAABuINaqVH/lP/DfKinXadw/AAAAP04AAAAAAAAAAaIFAABUAQAAhnHMZ0GJ5T+gOMZPs6/cPwAAAD9eAAAAAAAAAAGjBQAAVAEAALo27rsem+U/YPJvlZTr3D8AAAA/XgAAAAAAAAABpAUAAFQBAAAUB5wY4brlP2Dyb5WU69w/AAAAP30AAAAAAAAAAaUFAABUAQAAFAecGOG65T9g8m+VlOvcPwAAAD99AAAAAAAAAAGmBQAAVAEAABQHnBjhuuU/YPJvlZTr3D8AAAA/jQAAAAAAAAABpwUAAFQBAAAUB5wY4brlP2Dyb5WU69w/AAAAP40AAAAAAAAAAagFAABUAQAAtjXyv10G5z+INKDo63XUPwAAAD8AAAAAAAAAAAGpBQAAVAEAALY18r9dBuc/iDSg6Ot11D8AAAA/EAAAAAAAAAABqgUAAFQBAAC2NfK/XQbnP4g0oOjrddQ/AAAAPxAAAAAAAAAAAasFAABUAQAAtjXyv10G5z+INKDo63XUPwAAAD8QAAAAAAAAAAGsBQAAVAEAADRauFq22OY/uJ+Ae4U91T8AAAA/EAAAAAAAAAABrQUAAFQBAAAElZYG2cbmP2CXDYNcjdU/AAAAPygAAAAAAAAAAa4FAABUAQAA5GbVI/C65j8gUbfIPcnVPwAAAD8oAAAAAAAAAAGvBQAAVAEAAMYV32YDseY/0KlS7xkP1j8AAAA/KAAAAAAAAAABsAUAAFQBAAC2fn71DqvmP6glGXMFN9Y/AAAAPzcAAAAAAAAAAbEFAABUAQAAtn5+9Q6r5j9YfrSZ4XzWPwAAAD83AAAAAAAAAAGyBQAAVAEAALxbSRsLreY/ENdPwL3C1j8AAAA/VwAAAAAAAAABswUAAFQBAADCOBRBB6/mP+izJGOu4NY/AAAAP1cAAAAAAAAAAbQFAABUAQAAxhXfZgOx5j+4ztzHlBLXPwAAAD9mAAAAAAAAAAG1BQAAVAEAAMzyqYz/suY/aCd47nBY1z8AAAA/ZgAAAAAAAAABtgUAAFQBAADM8qmM/7LmPwi+9tZCstc/AAAAP3YAAAAAAAAAAbcFAABUAQAAzPKpjP+y5j+YkliBCiDYPwAAAD92AAAAAAAAAAG4BQAAVAEAANyJCv7zuOY/AESPzsKr2D8AAAA/pQAAAAAAAAABuQUAAFQBAADkZtUj8LrmP3BW1DqALdk/AAAAP6UAAAAAAAAAAboFAABUAQAA8v01leTA5j8AjEQETZHZPwAAAD+lAAAAAAAAAAG7BQAAVAEAAA5PLFLRyuY/kGCmrhT/2T8AAAA/tAAAAAAAAAABvAUAAFQBAAAkw1fpwdLmP0C5QdXwRNo/AAAAP7QAAAAAAAAAAb0FAABUAQAARvEYzKre5j/IjaN/uLLaPwAAAD+0AAAAAAAAAAG+BQAAVAEAAGgf2q6T6uY/aCQiaIoM2z8AAAA/xAAAAAAAAAABvwUAAFQBAAB4tjogiPDmPwi7oFBcZts/AAAAP8QAAAAAAAAAAcAFAABUAQAAlAcx3XT65j+wsi1YM7bbPwAAAD/jAAAAAAAAAAHBBQAAVAEAALoSveVZCOc/WKq6XwoG3D8AAAA/4wAAAAAAAAABwgUAAFQBAADcQH7IQhTnPwCiR2fhVdw/AAAAP+MAAAAAAAAAAcMFAABUAQAAIJ0AjhQs5z/AW/GswpHcPwAAAD8SAQAAAAAAAAHEBQAAVAEAAFRiIuLxPec/aFN+tJnh3D8AAAA/EgEAAAAAAAABxQUAAFQBAAB6ba7q1kvnPxisGdt1J90/AAAAPxIBAAAAAAAAAcYFAABUAQAAnJtvzb9X5z/IBLUBUm3dPwAAAD8iAQAAAAAAAAHHBQAAVAEAAMKm+9WkZec/YNkWrBnb3T8AAAA/IgEAAAAAAAAByAUAAFQBAADWGidtlW3nP/AOh3XmPt4/AAAAPyIBAAAAAAAAAckFAABUAQAA6LGH3olz5z944+gfrqzePwAAAD8xAQAAAAAAAAHKBQAAVAEAAPhI6E9+eec/+FY8q3Ak3z8AAAA/MQEAAAAAAAABywUAAFQBAAAAJrN1envnP5hOybJHdN8/AAAAP1EBAAAAAAAAAcwFAABUAQAAACazdXp75z8Ywhw+CuzfPwAAAD9RAQAAAAAAAAHNBQAAVAEAAPJrHSqCd+c/ROow1eM24D8AAAA/YAEAAAAAAAABzgUAAFQBAADosYfeiXPnP5DUYarHbeA/AAAAP2ABAAAAAAAAAc8FAABUAQAA3vfxkpFv5z/UvpJ/q6TgPwAAAD9wAQAAAAAAAAHQBQAAVAEAALAPm2SwX+c/hBcupofq4D8AAAA/cAEAAAAAAAAB0QUAAFQBAACSvqSnw1XnP8CgUFxmK+E/AAAAP48BAAAAAAAAAdIFAABUAQAAdpDjxNpJ5z/0KXMSRWzhPwAAAD+PAQAAAAAAAAHTBQAAVAEAAFRiIuLxPec/MLOVyCOt4T8AAAA/jwEAAAAAAAAB1AUAAFQBAAAkesuzEC7nPxSQamsUy+E/AAAAP58BAAAAAAAAAdUFAABUAQAA9LSpXzMc5z/wbD8OBenhPwAAAD+fAQAAAAAAAAHWBQAAVAEAAKaekU5pAOc/VHqbQPgB4j8AAAA/vgEAAAAAAAAB1wUAAFQBAABu/KTUj+zmP1R6m0D4AeI/AAAAP74BAAAAAAAAAdgFAABUAQAAPjeDgLLa5j/cqiLQ+vzhPwAAAD/OAQAAAAAAAAHZBQAAVAEAAA5PLFLRyuY/eJ3GnQfk4T8AAAA/zgEAAAAAAAAB2gUAAFQBAADoQ6BJ7LzmP4xf49sR0OE/AAAAP90BAAAAAAAAAdsFAABUAQAAxhXfZgOx5j8kUoepHrfhPwAAAD/dAQAAAAAAAAHcBQAAVAEAALKhs88SqeY/zKU5ljCU4T8AAAA//QEAAAAAAAAB3QUAAFQBAACWUL0SJp/mP3D564JCceE/AAAAP/0BAAAAAAAAAd4FAABUAQAAiJYnxy2b5j8krqyOWUThPwAAAD/9AQAAAAAAAAHfBQAAVAEAAIiWJ8ctm+Y/4MN7uXUN4T8AAAA/DAIAAAAAAAAB4AUAAFQBAACIlifHLZvmPzjM7rGeveA/AAAAPwwCAAAAAAAAAeEFAABUAQAAoApTXh6j5j+Q1GGqx23gPwAAAD8rAgAAAAAAAAHiBQAAVAEAANTPdLL7tOY/fM94cP0E4D8AAAA/KwIAAAAAAAAB4wUAAFQBAAASLPd3zczmP7AQ5vBRYN8/AAAAPzoCAAAAAAAAAeQFAABUAQAAQhROpq7c5j+IpQVeuJjePwAAAD86AgAAAAAAAAHlBQAAVAEAAHyTBUaE8uY/OFXdLwUD3j8AAAA/SgIAAAAAAAAB5gUAAFQBAACwWCeaYQTnP9hlwyBXY90/AAAAP0oCAAAAAAAAAecFAABUAQAA3EB+yEIU5z+IdqkRqcPcPwAAAD9pAgAAAAAAAAHoBQAAVAEAABrANWgYKuc/CANWhuZL3D8AAAA/aQIAAAAAAAAB6QUAAFQBAABKhVe89TvnP5CPAvsj1Ns/AAAAP2kCAAAAAAAAAeoFAABUAQAASoVXvPU75z+QjwL7I9TbPwAAAD+IAgAAAAAAAAHrBQAAVAEAAEqFV7z1O+c/kI8C+yPU2z8AAAA/iAIAAAAAAAAB7AUAAFQBAABKhVe89TvnP5CPAvsj1Ns/AAAAP4gCAAAAAAAAAe0FAABUAQAAJlaa3Uub6D8w5He6OODTPwAAAD8AAAAAAAAAAAHuBQAAVAEAACZWmt1Lm+g/MOR3ujjg0z8AAAA/DwAAAAAAAAAB7wUAAFQBAAAmVprdS5voPzDkd7o44NM/AAAAPw8AAAAAAAAAAfAFAABUAQAAJlaa3Uub6D8w5He6OODTPwAAAD8PAAAAAAAAAAHxBQAAVAEAACZWmt1Lm+g/MOR3ujjg0z8AAAA/LgAAAAAAAAAB8gUAAFQBAAAmVprdS5voPzDkd7o44NM/AAAAPy4AAAAAAAAAAfMFAABUAQAAJlaa3Uub6D8w5He6OODTPwAAAD8uAAAAAAAAAAH0BQAAVAEAACZWmt1Lm+g/MOR3ujjg0z8AAAA/PgAAAAAAAAAB9QUAAFQBAAAmVprdS5voPzDkd7o44NM/AAAAPz4AAAAAAAAAAfYFAABUAQAAJlaa3Uub6D8w5He6OODTPwAAAD9dAAAAAAAAAAH3BQAAVAEAAMqoIVuNeeg/wBnogwVE1D8AAAA/XQAAAAAAAAAB+AUAAFQBAACenZVSqGvoP4g0oOjrddQ/AAAAP20AAAAAAAAAAfkFAABUAQAAfm/Ub79f6D8IqPNzru3UPwAAAD9tAAAAAAAAAAH6BQAAVAEAAFZkSGfaUeg/kBtH/3Bl1T8AAAA/fQAAAAAAAAAB+wUAAFQBAABC8BzQ6UnoPwiPmooz3dU/AAAAP4wAAAAAAAAAAfwFAABUAQAAFAjGoQg66D9YfrSZ4XzWPwAAAD+rAAAAAAAAAAH9BQAAVAEAAPq2z+QbMOg/oAzAiYom1z8AAAA/qwAAAAAAAAAB/gUAAFQBAADoH29zJyroP/hc6Lc9vNc/AAAAP7sAAAAAAAAAAf8FAABUAQAA3mXZJy8m6D94by0k+z3YPwAAAD+7AAAAAAAAAAEABgAAVAEAANCrQ9w2Iug/CKWd7ceh2D8AAAA/uwAAAAAAAAABAQYAAFQBAADQq0PcNiLoP5B5/5ePD9k/AAAAP7sAAAAAAAAAAQIGAABUAQAAzM54tjog6D8gr29hXHPZPwAAAD/LAAAAAAAAAAEDBgAAVAEAAMAU42pCHOg/gP+Xjw8J2j8AAAA/ywAAAAAAAAABBAYAAFQBAAC8NxhFRhroP/hy6xrSgNo/AAAAP+oAAAAAAAAAAQUGAABUAQAAvDcYRUYa6D9oJCJoigzbPwAAAD/qAAAAAAAAAAEGBgAAVAEAAMAU42pCHOg/2DZn1EeO2z8AAAA/6gAAAAAAAAABBwYAAFQBAADI8a2QPh7oP0DonSEAGtw/AAAAPwkBAAAAAAAAAQgGAABUAQAAzM54tjog6D94tIzTntfcPwAAAD8JAQAAAAAAAAEJBgAAVAEAANqIDgIzJOg/oIB7hT2V3T8AAAA/CQEAAAAAAAABCgYAAFQBAADu/DmZIyzoPwBwlZTrNN4/AAAAPygBAAAAAAAAAQsGAABUAQAAECv7eww46D9gIczho8DePwAAAD8oAQAAAAAAAAEMBgAAVAEAAD4TUqrtR+g/wHH0D1dW3z8AAAA/KAEAAAAAAAABDQYAAFQBAABkHt6y0lXoPygjK10P4t8/AAAAPzgBAAAAAAAAAQ4GAABUAQAAhkyflbth6D/Ye8aD6yfgPwAAAD84AQAAAAAAAAEPBgAAVAEAALA09sOcceg/sPeMB9dP4D8AAAA/VwEAAAAAAAABEAYAAFQBAADeHE3yfYHoP4RzU4vCd+A/AAAAP1cBAAAAAAAAAREGAABUAQAAAEsO1WaN6D/cH6GesJrgPwAAAD9nAQAAAAAAAAESBgAAVAEAACB5z7dPmeg/yF2EYKau4D8AAAA/ZwEAAAAAAAABEwYAAFQBAABUPvELLavoP5zZSuSR1uA/AAAAP3cBAAAAAAAAARQGAABUAQAAekl9FBK56D9k9AJJeAjhPwAAAD93AQAAAAAAAAEVBgAAVAEAAJx3Pvf6xOg/LA+7rV464T8AAAA/lgEAAAAAAAABFgYAAFQBAACgVAkd98boP3xa+qFHZ+E/AAAAP5YBAAAAAAAAARcGAABUAQAAsutpjuvM6D9cN89EOIXhPwAAAD+WAQAAAAAAAAEYBgAAVAEAAL6l/9nj0Og/tOMcWCao4T8AAAA/tQEAAAAAAAABGQYAAFQBAACgVAkd98boPyDxeIoZweE/AAAAP7UBAAAAAAAAARoGAABUAQAAWBu8MSmt6D+YwPH6FsbhPwAAAD/FAQAAAAAAAAEbBgAAVAEAAFgbvDEpreg/mMDx+hbG4T8AAAA/xQEAAAAAAAABHAYAAFQBAABYG7wxKa3oP5jA8foWxuE/AAAAP8UBAAAAAAAAAR0GAABUAQAAWBu8MSmt6D+YwPH6FsbhPwAAAD/FAQAAAAAAAAEeBgAAVAEAAIzg3YUGv+g/gPxBCSm93T8AAAA/AAAAAAAAAAABHwYAAFQBAACM4N2FBr/oP4D8QQkpvd0/AAAAPxAAAAAAAAAAASAGAABUAQAAjODdhQa/6D+A/EEJKb3dPwAAAD8QAAAAAAAAAAEhBgAAVAEAACozZQNIneg/8CfgXmFP3T8AAAA/EAAAAAAAAAABIgYAAFQBAAAqM2UDSJ3oP/An4F5hT90/AAAAPy8AAAAAAAAAASMGAABUAQAAKjNlA0id6D/wJ+BeYU/dPwAAAD8vAAAAAAAAAAEkBgAAVAEAACozZQNIneg/8CfgXmFP3T8AAAA/PwAAAAAAAAABJQYAAFQBAAC8E+dugYfpP6glGXMFN9Y/AAAAPwAAAAAAAAAAASYGAABUAQAAvBPnboGH6T+oJRlzBTfWPwAAAD8AAAAAAAAAAAEnBgAAVAEAALwT526Bh+k/qCUZcwU31j8AAAA/AAAAAAAAAAABKAYAAFQBAAC8E+dugYfpP6glGXMFN9Y/AAAAPwAAAAAAAAAAASkGAABUAQAAVKzYoMph6T9YfrSZ4XzWPwAAAD8PAAAAAAAAAAEqBgAAVAEAADZb4uPdV+k/SB2metyG1j8AAAA/DwAAAAAAAAABKwYAAFQBAAAQUFbb+EnpP3BA0dfraNY/AAAAPy8AAAAAAAAAASwGAABUAQAA3Io0hxs46T+Aod/28F7WPwAAAD8vAAAAAAAAAAEtBgAAVAEAALxcc6QyLOk/iALuFfZU1j8AAAA/PgAAAAAAAAABLgYAAFQBAACUUeebTR7pP4gC7hX2VNY/AAAAP04AAAAAAAAAAS8GAABUAQAAdCMmuWQS6T9o38K45nLWPwAAAD9OAAAAAAAAAAEwBgAAVAEAAFrSL/x3COk/SLyXW9eQ1j8AAAA/TgAAAAAAAAABMQYAAFQBAAA+gTk/i/7oPxDXT8C9wtY/AAAAP20AAAAAAAAAATIGAABUAQAAKA0OqJr26D/osyRjruDWPwAAAD9tAAAAAAAAAAEzBgAAVAEAAA6Z4hCq7ug/wC/r5pkI1z8AAAA/bQAAAAAAAAABNAYAAFQBAAD6JLd5ueboP1hlW7BmbNc/AAAAP4wAAAAAAAAAATUGAABUAQAA5LCL4sje6D/4XOi3PbzXPwAAAD+MAAAAAAAAAAE2BgAAVAEAANQZK3HU2Og/uLWD3hkC2D8AAAA/jAAAAAAAAAABNwYAAFQBAADCgsr/39LoP0jr86fmZdg/AAAAP5wAAAAAAAAAATgGAABUAQAAvqX/2ePQ6D8YBqwMzZfYPwAAAD+cAAAAAAAAAAE5BgAAVAEAALLraY7rzOg/yF5HM6nd2D8AAAA/uwAAAAAAAAABOgYAAFQBAADCgsr/39LoP1iUt/x1Qdk/AAAAP7sAAAAAAAAAATsGAABUAQAA3tPAvMzc6D/wySfGQqXZPwAAAD+7AAAAAAAAAAE8BgAAVAEAAPZH7FO95Og/kMG0zRn12T8AAAA/2wAAAAAAAAABPQYAAFQBAAAYdq02pvDoPyj3JJfmWNo/AAAAP9sAAAAAAAAAAT4GAABUAQAAThiasH8E6T/Q7rGevajaPwAAAD/bAAAAAAAAAAE/BgAAVAEAAHQjJrlkEuk/mKhb5J7k2j8AAAA/+gAAAAAAAAABQAYAAFQBAACyot1YOijpP0Cg6Ot1NNs/AAAAP/oAAAAAAAAAAUEGAABUAQAA7iGV+A8+6T/w+IMSUnrbPwAAAD/6AAAAAAAAAAFCBgAAVAEAACTEgXLpUek/6Jd180yE2z8AAAA/CQEAAAAAAAABQwYAAFQBAABeZm7swmXpP9g2Z9RHjts/AAAAPwkBAAAAAAAAAUQGAABUAQAAik7FGqR16T+4Ezx3OKzbPwAAAD8pAQAAAAAAAAFFBgAAVAEAAMLwsZR9iek/oFEfOS7A2z8AAAA/KQEAAAAAAAABRgYAAFQBAADu2AjDXpnpP6DwEBopyts/AAAAPzgBAAAAAAAAAUcGAABUAQAAEAfKpUel6T+ILvTbHt7bPwAAAD84AQAAAAAAAAFIBgAAVAEAACKeKhc8q+k/WKq6XwoG3D8AAAA/SAEAAAAAAAABSQYAAFQBAAAyNYuIMLHpPyjFcsTwN9w/AAAAP0gBAAAAAAAAAUoGAABUAQAAMjWLiDCx6T/gfhwK0nPcPwAAAD9nAQAAAAAAAAFLBgAAVAEAACpYwGI0r+k/kNe3MK653D8AAAA/ZwEAAAAAAAABTAYAAFQBAAAme/U8OK3pP2Dyb5WU69w/AAAAP2cBAAAAAAAAAU0GAABUAQAAFOSUy0On6T8wbjYZgBPdPwAAAD+GAQAAAAAAAAFOBgAAVAEAAAoq/39Lo+k/GKwZ23Un3T8AAAA/hgEAAAAAAAABTwYAAFQBAADShxIGco/pP+DG0T9cWd0/AAAAP4YBAAAAAAAAAVAGAABUAQAAuDYcSYWF6T+Ivl5HM6ndPwAAAD+mAQAAAAAAAAFRBgAAVAEAAH6UL8+rcek/aDolyx7R3T8AAAA/pgEAAAAAAAABUgYAAFQBAABG8kJV0l3pP2g6Jcse0d0/AAAAP6YBAAAAAAAAAVMGAABUAQAAFC0hAfVL6T9IF/ptD+/dPwAAAD+1AQAAAAAAAAFUBgAAVAEAAOZn/6wXOuk/IJPA8foW3j8AAAA/tQEAAAAAAAABVQYAAFQBAAC8XHOkMizpPwBwlZTrNN4/AAAAP9UBAAAAAAAAAVYGAABUAQAAhrqGKlkY6T8AcJWU6zTePwAAAD/VAQAAAAAAAAFXBgAAVAEAAEg7z4qDAuk/KPTOEAAN3j8AAAA/1QEAAAAAAAABWAYAAFQBAAAOmeIQqu7oPyj0zhAADd4/AAAAP/QBAAAAAAAAAVkGAABUAQAA3tPAvMzc6D8gk8Dx+hbePwAAAD/0AQAAAAAAAAFaBgAAVAEAAL6l/9nj0Og/KPTOEAAN3j8AAAA/9AEAAAAAAAABWwYAAFQBAACgVAkd98boPzi2604K+d0/AAAAPwMCAAAAAAAAAVwGAABUAQAAhAMTYAq96D9g2RasGdvdPwAAAD8DAgAAAAAAAAFdBgAAVAEAAFgbvDEpreg/aDolyx7R3T8AAAA/MQIAAAAAAAABXgYAAFQBAAAyEDApRJ/oP7hCmMNHgd0/AAAAPzECAAAAAAAAAV8GAABUAQAABCjZ+mKP6D8QSwu8cDHdPwAAAD9AAgAAAAAAAAFgBgAAVAEAAAQo2fpij+g/UJFhdo/13D8AAAA/QAIAAAAAAAABYQYAAFQBAAAEKNn6Yo/oP1CRYXaP9dw/AAAAP1ACAAAAAAAAAWIGAABUAQAABCjZ+mKP6D9QkWF2j/XcPwAAAD9QAgAAAAAAAAFjBgAAVAEAAAQo2fpij+g/UJFhdo/13D8AAAA/UAIAAAAAAAABZAYAAFQBAACUv84w69TpP8ijpuJMd90/AAAAPwAAAAAAAAAAAWUGAABUAQAAlL/OMOvU6T/Io6biTHfdPwAAAD8PAAAAAAAAAAFmBgAAVAEAAJS/zjDr1Ok/yKOm4kx33T8AAAA/DwAAAAAAAAABZwYAAFQBAACUv84w69TpP8ijpuJMd90/AAAAPw8AAAAAAAAAAWgGAABUAQAABgSoJJ786T/Io6biTHfdPwAAAD8PAAAAAAAAAAFpBgAAVAEAACBVnuGKBuo/gPxBCSm93T8AAAA/LwAAAAAAAAABagYAAFQBAAAgVZ7higbqP3CbM+ojx90/AAAAPy8AAAAAAAAAAWsGAABUAQAAFpsIlpIC6j84Vd0vBQPePwAAAD8+AAAAAAAAAAFsBgAAVAEAAPpJEtml+Ok/qGcinMKE3j8AAAA/TgAAAAAAAAABbQYAAFQBAADg+Bscue7pPzidkmWP6N4/AAAAP04AAAAAAAAAAW4GAABUAQAAshDF7dfe6T/I0gIvXEzfPwAAAD9OAAAAAAAAAAFvBgAAVAEAAIYobr/2zuk/MIQ5fBTY3z8AAAA/XgAAAAAAAAABcAYAAFQBAABcHeK2EcHpP1BLP/ToLOA/AAAAP14AAAAAAAAAAXEGAABUAQAANhJWriyz6T8QBek5ymjgPwAAAD99AAAAAAAAAAFyBgAAVAEAABTklMtDp+k/QC390KOz4D8AAAA/fQAAAAAAAAABcwYAAFQBAADu2AjDXpnpP/SFmPd/+eA/AAAAP4wAAAAAAAAAAXQGAABUAQAAzKpH4HWN6T+QHBfgUVPhPwAAAD+MAAAAAAAAAAF1BgAAVAEAAMjNfLp5i+k/AIuBMUpi4T8AAAA/nAAAAAAAAAABdgYAAFQBAADIzXy6eYvpPwCLgTFKYuE/AAAAP5wAAAAAAAAAAXcGAABUAQAAyM18unmL6T8Ai4ExSmLhPwAAAD+cAAAAAAAAAAF4BgAAVAEAAMjNfLp5i+k/AIuBMUpi4T8AAAA/nAAAAAAAAAABeQYAAFQBAABS0TMAt3PqP1iUt/x1Qdk/AAAAPwAAAAAAAAAAAXoGAABUAQAAUtEzALdz6j9YlLf8dUHZPwAAAD8QAAAAAAAAAAF7BgAAVAEAAFLRMwC3c+o/WJS3/HVB2T8AAAA/EAAAAAAAAAABfAYAAFQBAABS0TMAt3PqP1iUt/x1Qdk/AAAAPxAAAAAAAAAAAX0GAABUAQAAUtEzALdz6j9YlLf8dUHZPwAAAD8vAAAAAAAAAAF+BgAAVAEAAFLRMwC3c+o/WJS3/HVB2T8AAAA/LwAAAAAAAAABfwYAAFQBAABS0TMAt3PqP1iUt/x1Qdk/AAAAPy8AAAAAAAAAAYAGAABUAQAAQjrTjsJt6j8QNQhZ3GzaPwAAAD9PAAAAAAAAAAGBBgAAVAEAAE70aNq6ceo/uCyVYLO82j8AAAA/TwAAAAAAAAABggYAAFQBAABYrv4ls3XqP2gkImiKDNs/AAAAP08AAAAAAAAAAYMGAABUAQAAdP/04p9/6j8Iu6BQXGbbPwAAAD9uAAAAAAAAAAGEBgAAVAEAAJJQ65+Mieo/oPAQGinK2z8AAAA/bgAAAAAAAAABhQYAAFQBAAC4W3eocZfqPxhkZKXrQdw/AAAAP24AAAAAAAAAAYYGAABUAQAA2ok4i1qj6j+w+uKNvZvcPwAAAD99AAAAAAAAAAGHBgAAVAEAAPTaLkhHreo/aFN+tJnh3D8AAAA/fQAAAAAAAAABiAYAAFQBAAAmoFCcJL/qPwDq/JxrO90/AAAAP50AAAAAAAAAAYkGAABUAQAAWGVy8AHR6j/Io6biTHfdPwAAAD+dAAAAAAAAAAGKBgAAVAEAAIBw/vjm3uo/oIB7hT2V3T8AAAA/nQAAAAAAAAABiwYAAFQBAACY5CmQ1+bqP4i+Xkczqd0/AAAAP50AAAAAAAAAAYwGAABUAQAAoJ6/28/q6j+IXVAoLrPdPwAAAD+9AAAAAAAAAAGNBgAAVAEAAK5YVSfI7uo/oIB7hT2V3T8AAAA/vQAAAAAAAAABjgYAAFQBAACuWFUnyO7qP6CAe4U9ld0/AAAAP70AAAAAAAAAAY8GAABUAQAArlhVJ8ju6j+ggHuFPZXdPwAAAD+9AAAAAAAAAAGQBgAAVAEAAK5YVSfI7uo/oIB7hT2V3T8AAAA/vQAAAAAAAAABkQYAAFQBAAAgMW0LxnPrP0gETZFhdtc/AAAAPwAAAAAAAAAAAZIGAABUAQAAIDFtC8Zz6z9IBE2RYXbXPwAAAD8QAAAAAAAAAAGTBgAAVAEAACAxbQvGc+s/SARNkWF21z8AAAA/IAAAAAAAAAABlAYAAFQBAAAYd9e/zW/rP7CcKvWe8dg/AAAAPy8AAAAAAAAAAZUGAABUAQAACOB2Ttlp6z8I7VIjUofZPwAAAD8vAAAAAAAAAAGWBgAAVAEAAO5rS7foYes/kMG0zRn12T8AAAA/LwAAAAAAAAABlwYAAFQBAADY9x8g+FnrP0gaUPT1Oto/AAAAPy8AAAAAAAAAAZgGAABUAQAAxIP0iAdS6z/IjaN/uLLaPwAAAD9PAAAAAAAAAAGZBgAAVAEAAKJVM6YeRus/GH29jmZS2z8AAAA/TwAAAAAAAAABmgYAAFQBAACGBD3pMTzrP3Bs150U8ts/AAAAP14AAAAAAAAAAZsGAABUAQAAbpARUkE06z+w+uKNvZvcPwAAAD9eAAAAAAAAAAGcBgAAVAEAAGD5sOBMLus/MG42GYAT3T8AAAA/bgAAAAAAAAABnQYAAFQBAAA+y+/9YyLrP4i+Xkczqd0/AAAAP24AAAAAAAAAAZ4GAABUAQAAHJ0uG3sW6z/Aik350WbePwAAAD99AAAAAAAAAAGfBgAAVAEAAPK01+yZBus/4JQfbWY43z8AAAA/fQAAAAAAAAABoAYAAFQBAAC+77WYvPTqP3zPeHD9BOA/AAAAP50AAAAAAAAAAaEGAABUAQAArlhVJ8ju6j8sxwV41FTgPwAAAD+dAAAAAAAAAAGiBgAAVAEAAJjkKZDX5uo/bLE2TbiL4D8AAAA/rAAAAAAAAAABowYAAFQBAAB6kzPT6tzqP6Q6WQOXzOA/AAAAP8QAAAAAAAAAAaQGAABUAQAAbtmdh/LY6j/oJIrYegPhPwAAAD/EAAAAAAAAAAGlBgAAVAEAAF5CPRb+0uo/iLsIwUxd4T8AAAA/xAAAAAAAAAABpgYAAFQBAABGzhF/DcvqPzCzlcgjreE/AAAAP+MAAAAAAAAAAacGAABUAQAAMlrm5xzD6j94ncadB+ThPwAAAD/jAAAAAAAAAAGoBgAAVAEAAC59G8Igweo/TBmNIfML4j8AAAA/8wAAAAAAAAABqQYAAFQBAAAmoFCcJL/qPyz2YcTjKeI/AAAAPwIBAAAAAAAAAaoGAABUAQAADE9a3ze16j8s9mHE4yniPwAAAD8CAQAAAAAAAAGrBgAAVAEAAAxPWt83teo/LPZhxOMp4j8AAAA/AgEAAAAAAAABrAYAAFQBAAAMT1rfN7XqPyz2YcTjKeI/AAAAPyIBAAAAAAAAAa0GAABUAQAADE9a3ze16j8s9mHE4yniPwAAAD8iAQAAAAAAAAGuBgAAVAEAAF6wJKubies/6FVsyo820z8AAAA/AAAAAAAAAAABrwYAAFQBAABesCSrm4nrP+hVbMqPNtM/AAAAPxAAAAAAAAAAAbAGAABUAQAAXrAkq5uJ6z/oVWzKjzbTPwAAAD8QAAAAAAAAAAGxBgAAVAEAALSjB+Jhp+s/mJWuB/Fr1D8AAAA/LwAAAAAAAAABsgYAAFQBAADM9P2eTrHrPwio83Ou7dQ/AAAAPy8AAAAAAAAAAbMGAABUAQAA6kX0Wzu76z+QG0f/cGXVPwAAAD8vAAAAAAAAAAG0BgAAVAEAAAx0tT4kx+s/+C2May7n1T8AAAA/PwAAAAAAAAABtQYAAFQBAAAyf0FHCdXrP0gdpnrchtY/AAAAPz8AAAAAAAAAAbYGAABUAQAAYGeYderk6z+ISqNLgDrXPwAAAD9eAAAAAAAAAAG3BgAAVAEAAHq4jjLX7us/0HegHCTu1z8AAAA/XgAAAAAAAAABuAYAAFQBAACgwxo7vPzrPxgGrAzNl9g/AAAAP14AAAAAAAAAAbkGAABUAQAAvhQR+KgG7D+Qef+Xjw/ZPwAAAD99AAAAAAAAAAG6BgAAVAEAANxlB7WVEOw/CO1SI1KH2T8AAAA/fQAAAAAAAAABuwYAAFQBAADs/GcmihbsP7jk3yop19k/AAAAP30AAAAAAAAAAbwGAABUAQAA9Lb9cYIa7D9IGlD09TraPwAAAD+cAAAAAAAAAAG9BgAAVAEAAAJxk716Huw/2E/AvcKe2j8AAAA/nAAAAAAAAAABvgYAAFQBAAACcZO9eh7sP3iFMIePAts/AAAAP5wAAAAAAAAAAb8GAABUAQAAAnGTvXoe7D/Q1Vi1QpjbPwAAAD+sAAAAAAAAAAHABgAAVAEAABII9C5vJOw/KMVyxPA33D8AAAA/rAAAAAAAAAABwQYAAFQBAAAOKykJcyLsPzBuNhmAE90/AAAAP8sAAAAAAAAAAcIGAABUAQAA8NkyTIYY7D9IF/ptD+/dPwAAAD/LAAAAAAAAAAHDBgAAVAEAANxlB7WVEOw/eOPoH66s3j8AAAA/ywAAAAAAAAABxAYAAFQBAAC+FBH4qAbsP+CUH21mON8/AAAAP+sAAAAAAAAAAcUGAABUAQAAoMMaO7z86z9gCHP4KLDfPwAAAD/rAAAAAAAAAAHGBgAAVAEAAIZyJH7P8us/fM94cP0E4D8AAAA/+gAAAAAAAAABxwYAAFQBAABmRGOb5ubrPzyJIrbeQOA/AAAAPwoBAAAAAAAAAcgGAABUAQAANlwMbQXX6z8QBek5ymjgPwAAAD8KAQAAAAAAAAHJBgAAVAEAADZcDG0F1+s/EAXpOcpo4D8AAAA/CgEAAAAAAAABygYAAFQBAAA2XAxtBdfrPxAF6TnKaOA/AAAAPxkBAAAAAAAAAcsGAABUAQAANlwMbQXX6z8QBek5ymjgPwAAAD8ZAQAAAAAAAAHMBgAAVAEAAHZHKQLDuuM/uJ361X/f5D8AAAA/AAAAAAAAAAABzQYAAFQBAAB2RykCw7rjP7id+tV/3+Q/AAAAPxkAAAAAAAAAAc4GAABUAQAAdkcpAsO64z+4nfrVf9/kPwAAAD8ZAAAAAAAAAAHPBgAAVAEAAHZHKQLDuuM/uJ361X/f5D8AAAA/KAAAAAAAAAAB0AYAAFQBAADsaM0bcuTjPxyrVghz+OQ/AAAAPygAAAAAAAAAAdEGAABUAQAA7GjNG3Lk4z94V6QbYRvlPwAAAD84AAAAAAAAAAHSBgAAVAEAAOxozRty5OM/eFekG2Eb5T8AAAA/OAAAAAAAAAAB0wYAAFQBAADsaM0bcuTjP3hXpBthG+U/AAAAP1cAAAAAAAAAAdQGAABUAQAA7GjNG3Lk4z94V6QbYRvlPwAAAD9XAAAAAAAAAAHVBgAAVAEAAHSPuTuzyuQ/OBSk5yij4T8AAAA/AAAAAAAAAAAB1gYAAFQBAAB0j7k7s8rkPzgUpOcoo+E/AAAAPxAAAAAAAAAAAdcGAABUAQAAdI+5O7PK5D84FKTnKKPhPwAAAD8QAAAAAAAAAAHYBgAAVAEAAHSPuTuzyuQ/OBSk5yij4T8AAAA/EAAAAAAAAAAB2QYAAFQBAADys3/WC53kP5jA8foWxuE/AAAAPy8AAAAAAAAAAdoGAABUAQAAxssoqCqN5D+E/tS8DNrhPwAAAD8vAAAAAAAAAAHbBgAAVAEAAJrj0XlJfeQ/8Gw/DgXp4T8AAAA/LwAAAAAAAAAB3AYAAFQBAAB02EVxZG/kP9yqItD6/OE/AAAAPz8AAAAAAAAAAd0GAABUAQAARPDuQoNf5D/QSRSx9QbiPwAAAD8/AAAAAAAAAAHeBgAAVAEAABArze6lTeQ/sCbpU+Yk4j8AAAA/XgAAAAAAAAAB3wYAAFQBAADmQnbAxD3kPwByKEjPUeI/AAAAP24AAAAAAAAAAeAGAABUAQAAqMO+IO8n5D+8K9KNsI3iPwAAAD9uAAAAAAAAAAHhBgAAVAEAAHIh0qYVFOQ/kKeYEZy14j8AAAA/fQAAAAAAAAAB4gYAAFQBAAA6f+UsPADkP+hT5iSK2OI/AAAAP30AAAAAAAAAAeMGAABUAQAA+v8tjWbq4z84nyUZcwXjPwAAAD99AAAAAAAAAAHkBgAAVAEAAMRdQRON1uM/jOpkDVwy4z8AAAA/nQAAAAAAAAAB5QYAAFQBAACeUrUKqMjjP2BmK5FHWuM/AAAAP50AAAAAAAAAAeYGAABUAQAAfiT0J7+84z+8EnmkNX3jPwAAAD+dAAAAAAAAAAHnBgAAVAEAAFz2MkXWsOM/ICDV1iiW4z8AAAA/vAAAAAAAAAAB6AYAAFQBAABKX9LT4arjPwD9qXkZtOM/AAAAP7wAAAAAAAAAAekGAABUAQAAOshxYu2k4z94zCLqFrnjPwAAAD+8AAAAAAAAAAHqBgAAVAEAADbrpjzxouM/bGsUyxHD4z8AAAA/zAAAAAAAAAAB6wYAAFQBAAAoMRHx+J7jP+g6jTsPyOM/AAAAP9sAAAAAAAAAAewGAABUAQAAHHd7pQCb4z9YqfeMB9fjPwAAAD/bAAAAAAAAAAHtBgAAVAEAABS95VkIl+M/vLZTv/rv4z8AAAA/2wAAAAAAAAAB7gYAAFQBAADyjiR3H4vjPxRjodLoEuQ/AAAAP/oAAAAAAAAAAe8GAABUAQAA7LFZUSOJ4z94cP0E3CvkPwAAAD/6AAAAAAAAAAHwBgAAVAEAAObUjisnh+M/7N5nVtQ65D8AAAA/+gAAAAAAAAAB8QYAAFQBAADaGvnfLoPjP1Dsw4jHU+Q/AAAAPxoBAAAAAAAAAfIGAABUAQAA2hr53y6D4z/Iuzz5xFjkPwAAAD8aAQAAAAAAAAHzBgAAVAEAANBgY5Q2f+M/tPkfu7ps5D8AAAA/KQEAAAAAAAAB9AYAAFQBAADaGvnfLoPjP6iYEZy1duQ/AAAAPykBAAAAAAAAAfUGAABUAQAA2hr53y6D4z+omBGctXbkPwAAAD8pAQAAAAAAAAH2BgAAVAEAANoa+d8ug+M/qJgRnLV25D8AAAA/KQEAAAAAAAAB9wYAAFQBAADaGvnfLoPjP6iYEZy1duQ/AAAAPykBAAAAAAAAAfgGAABUAQAA2hr53y6D4z+omBGctXbkPwAAAD8pAQAAAAAAAAH5BgAAVAEAANoa+d8ug+M/qJgRnLV25D8AAAA/SQEAAAAAAAAB+gYAAFQBAADaGvnfLoPjP6iYEZy1duQ/AAAAP0kBAAAAAAAAAfsGAABUAQAA2hr53y6D4z+omBGctXbkPwAAAD9JAQAAAAAAAAH8BgAAVAEAAFz2MkXWsOM/uJ361X/f5D8AAAA/dwEAAAAAAAAB/QYAAFQBAACG3olzt8DjP5x6z3hw/eQ/AAAAP5cBAAAAAAAAAf4GAABUAQAAyjoMOYnY4z+EuLI6ZhHlPwAAAD+XAQAAAAAAAAH/BgAAVAEAABwu729P9uM/eFekG2Eb5T8AAAA/pgEAAAAAAAABAAcAAFQBAABcraYPJQzkP3hXpBthG+U/AAAAP7YBAAAAAAAAAQEHAABUAQAAoubz+vIl5D/gZABOVDTlPwAAAD+2AQAAAAAAAAECBwAAVAEAAPD8Cwy9QeQ/4GQATlQ05T8AAAA/tgEAAAAAAAABAwcAAFQBAAA8Nln3ilvkP0zTap9MQ+U/AAAAP9UBAAAAAAAAAQQHAABUAQAAdrUQl2Bx5D84EU5hQlflPwAAAD/VAQAAAAAAAAEFBwAAVAEAAMDuXYIui+Q/qH+4sjpm5T8AAAA/1QEAAAAAAAABBgcAAFQBAADs1rSwD5vkP5weqpM1cOU/AAAAP/gBAAAAAAAAAQcHAABUAQAAIJzWBO2s5D8ALAbGKInlPwAAAD/4AQAAAAAAAAEIBwAAVAEAAGT4WMq+xOQ/ZDli+Bui5T8AAAA/GAIAAAAAAAABCQcAAFQBAACSvXoenNbkP+AI22gZp+U/AAAAPxgCAAAAAAAAAQoHAABUAQAAusgGJ4Hk5D9kOWL4G6LlPwAAAD8YAgAAAAAAAAELBwAAVAEAAMSCnHJ56OQ/ACwGxiiJ5T8AAAA/JwIAAAAAAAABDAcAAFQBAADEgpxyeejkPzgRTmFCV+U/AAAAPycCAAAAAAAAAQ0HAABUAQAArDGmtYze5D/QA/IuTz7lPwAAAD8nAgAAAAAAAAEOBwAAVAEAAKwxprWM3uQ/0APyLk8+5T8AAAA/NwIAAAAAAAABDwcAAFQBAACsMaa1jN7kP9AD8i5PPuU/AAAAP0cCAAAAAAAAARAHAABUAQAArDGmtYze5D/QA/IuTz7lPwAAAD9HAgAAAAAAAAERBwAAVAEAANBgY5Q2f+M/7A3EouMP5j8AAAA/AAAAAAAAAAABEgcAAFQBAADQYGOUNn/jP+wNxKLjD+Y/AAAAPxAAAAAAAAAAARMHAABUAQAA0GBjlDZ/4z/sDcSi4w/mPwAAAD8QAAAAAAAAAAEUBwAAVAEAANBgY5Q2f+M/7A3EouMP5j8AAAA/EAAAAAAAAAABFQcAAFQBAADQYGOUNn/jP+wNxKLjD+Y/AAAAPxAAAAAAAAAAARYHAABUAQAA0GBjlDZ/4z/sDcSi4w/mPwAAAD8QAAAAAAAAAAEXBwAAVAEAANBgY5Q2f+M/7A3EouMP5j8AAAA/LwAAAAAAAAABGAcAAFQBAADQYGOUNn/jP+wNxKLjD+Y/AAAAPy8AAAAAAAAAARkHAABUAQAA0GBjlDZ/4z/sDcSi4w/mPwAAAD8vAAAAAAAAAAEaBwAAVAEAANBgY5Q2f+M/7A3EouMP5j8AAAA/LwAAAAAAAAABGwcAAFQBAAA6yHFi7aTjP5gFUaq6X+Y/AAAAP00AAAAAAAAAARwHAABUAQAAZLDIkM604z8Q1ckauGTmPwAAAD9NAAAAAAAAAAEdBwAAVAEAAJ5StQqoyOM//BKt3K145j8AAAA/bAAAAAAAAAABHgcAAFQBAADmiwL2deLjP/Sxnr2oguY/AAAAP2wAAAAAAAAAAR8HAABUAQAAPlywUjgC5D9sgRcupofmPwAAAD9sAAAAAAAAAAEgBwAAVAEAAJgsXq/6IeQ/6FCQnqOM5j8AAAA/jAAAAAAAAAABIQcAAFQBAADmQnbAxD3kP1i/+u+bm+Y/AAAAP4wAAAAAAAAAASIHAABUAQAAKp/4hZZV5D9MXuzQlqXmPwAAAD+bAAAAAAAAAAEjBwAAVAEAAGYesCVsa+Q/uMxWIo+05j8AAAA/mwAAAAAAAAABJAcAAFQBAACknWfFQYHkP5ypK8V/0uY/AAAAP5sAAAAAAAAAASUHAABUAQAAyqjzzSaP5D+E5w6HdebmPwAAAD+6AAAAAAAAAAEmBwAAVAEAAAJL4EcAo+Q/cCXySGv65j8AAAA/ugAAAAAAAAABJwcAAFQBAAAwMzd24bLkP2TE4ylmBOc/AAAAP8oAAAAAAAAAASgHAABUAQAAUmH4WMq+5D/o9Gq5aP/mPwAAAD/aAAAAAAAAAAEpBwAAVAEAAHxJT4erzuQ/RKG4zFYi5z8AAAA/2gAAAAAAAAABKgcAAFQBAAB8SU+Hq87kP0ShuMxWIuc/AAAAP9oAAAAAAAAAASsHAABUAQAAfElPh6vO5D9EobjMViLnPwAAAD/5AAAAAAAAAAEsBwAAVAEAAHxJT4erzuQ/RKG4zFYi5z8AAAA/+QAAAAAAAAABLQcAAFQBAABIOqUBXIPmPwwb7JxeLeM/AAAAPwAAAAAAAAAAAS4HAABUAQAASDqlAVyD5j8MG+ycXi3jPwAAAD8QAAAAAAAAAAEvBwAAVAEAAEg6pQFcg+Y/DBvsnF4t4z8AAAA/EAAAAAAAAAABMAcAAFQBAADAgaB2uFPmPyw+F/ptD+M/AAAAPxAAAAAAAAAAATEHAABUAQAAfCUeseY75j+oDZBqaxTjPwAAAD8vAAAAAAAAAAEyBwAAVAEAAEKmZhERJuY/lEtzLGEo4z8AAAA/LwAAAAAAAAABMwcAAFQBAAAIBHqXNxLmP4CJVu5WPOM/AAAAPy8AAAAAAAAAATQHAABUAQAA5tW4tE4G5j/klrIgSlXjPwAAAD8+AAAAAAAAAAE1BwAAVAEAANBhjR1e/uU/0NSV4j9p4z8AAAA/PgAAAAAAAAABNgcAAFQBAACuM8w6dfLlP0BDADQ4eOM/AAAAP14AAAAAAAAAATcHAABUAQAAmr+go4Tq5T+c701HJpvjPwAAAD9eAAAAAAAAAAE4BwAAVAEAAGzXSXWj2uU/0Hhw/QTc4z8AAAA/XgAAAAAAAAABOQcAAFQBAABShlO4ttDlP5yTKGLrDeQ/AAAAP20AAAAAAAAAAToHAABUAQAAJJ78idXA5T/s3mdW1DrkPwAAAD99AAAAAAAAAAE7BwAAVAEAACDBMWTZvuU/qJgRnLV25D8AAAA/fQAAAAAAAAABPAcAAFQBAAAgwTFk2b7lP2xSu+GWsuQ/AAAAP5wAAAAAAAAAAT0HAABUAQAALHvHr9HC5T+4nfrVf9/kPwAAAD+cAAAAAAAAAAE+BwAAVAEAADY1XfvJxuU/eFekG2Eb5T8AAAA/nAAAAAAAAAABPwcAAFQBAABA7/JGwsrlP7xB1fBEUuU/AAAAP6wAAAAAAAAAAUAHAABUAQAASqmIkrrO5T8U7iIEM3XlPwAAAD+sAAAAAAAAAAFBBwAAVAEAAGzXSXWj2uU/7Gnphx6d5T8AAAA/ywAAAAAAAAABQgcAAFQBAACenGvJgOzlP8hGvioPu+U/AAAAP8sAAAAAAAAAAUMHAABUAQAA1D5YQ1oA5j8wVBpdAtTlPwAAAD/bAAAAAAAAAAFEBwAAVAEAAA7hRL0zFOY/lGF2j/Xs5T8AAAA/2wAAAAAAAAABRQcAAFQBAABIgzE3DSjmP3Q+SzLmCuY/AAAAP+oAAAAAAAAAAUYHAABUAQAAit+z/N4/5j/cS6dk2SPmPwAAAD/qAAAAAAAAAAFHBwAAVAEAAM47NsKwV+Y/VBsg1dYo5j8AAAA/+gAAAAAAAAABSAcAAFQBAAAIu+1hhm3mP0y6EbbRMuY/AAAAP/oAAAAAAAAAAUkHAABUAQAATBdwJ1iF5j+wx23oxEvmPwAAAD8ZAQAAAAAAAAFKBwAAVAEAAIiWJ8ctm+Y/CHS7+7Ju5j8AAAA/GQEAAAAAAAABSwcAAFQBAAC8W0kbC63mP+hQkJ6jjOY/AAAAPykBAAAAAAAAAUwHAABUAQAA7CBrb+i+5j84nM+SjLnmPwAAAD8pAQAAAAAAAAFNBwAAVAEAAA5PLFLRyuY/FHmkNX3X5j8AAAA/OAEAAAAAAAABTgcAAFQBAAAcCcKdyc7mP0wCx+tbGOc/AAAAPzgBAAAAAAAAAU8HAABUAQAAJMNX6cHS5j/smEXULXLnPwAAAD9YAQAAAAAAAAFQBwAAVAEAACTDV+nB0uY/mJDS2wTC5z8AAAA/WAEAAAAAAAABUQcAAFQBAAASLPd3zczmP1RKfCHm/ec/AAAAP1gBAAAAAAAAAVIHAABUAQAABJWWBtnG5j+Q057XxD7oPwAAAD93AQAAAAAAAAFTBwAAVAEAAOwga2/ovuY/QCw6/qCE6D8AAAA/dwEAAAAAAAABVAcAAFQBAADGFd9mA7HmP3y1XLR/xeg/AAAAP3cBAAAAAAAAAVUHAABUAQAAmC2IOCKh5j/UYarHbejoPwAAAD+WAQAAAAAAAAFWBwAAVAEAAGKLm75IjeY/sN1wS1kQ6T8AAAA/lgEAAAAAAAABVwcAAFQBAAA8gA+2Y3/mP5gbVA1PJOk/AAAAP5YBAAAAAAAAAVgHAABUAQAABN4iPIpr5j+MukXuSS7pPwAAAD+mAQAAAAAAAAFZBwAAVAEAANIYAeisWeY/FOvMfUwp6T8AAAA/pgEAAAAAAAABWgcAAFQBAACUmUlI10PmP5gbVA1PJOk/AAAAP8UBAAAAAAAAAVsHAABUAQAAXPdczv0v5j+gfGIsVBrpPwAAAD/FAQAAAAAAAAFcBwAAVAEAADAPBqAcIOY/PG8G+mAB6T8AAAA/xQEAAAAAAAABXQcAAFQBAAAO4US9MxTmP0TQFBlm9+g/AAAAP+QBAAAAAAAAAV4HAABUAQAAAErkSz8O5j9ckjFXcOPoPwAAAD/kAQAAAAAAAAFfBwAAVAEAAPZsGSZDDOY/kHd58omx6D8AAAA/5AEAAAAAAAABYAcAAFQBAAD2bBkmQwzmP0yNSB2meug/AAAAPwICAAAAAAAAAWEHAABUAQAAAErkSz8O5j8MoxdIwkPoPwAAAD8CAgAAAAAAAAFiBwAAVAEAAAgEepc3EuY/yLjmct4M6D8AAAA/AgIAAAAAAAABYwcAAFQBAAAmVXBUJBzmP4wvxLz/y+c/AAAAPxECAAAAAAAAAWQHAABUAQAATGD8XAkq5j9cB7AlJoHnPwAAAD8hAgAAAAAAAAFlBwAAVAEAAI68fiLbQeY/OECqrVEs5z8AAAA/MAIAAAAAAAABZgcAAFQBAADSGAHorFnmP+j0arlo/+Y/AAAAPzACAAAAAAAAAWcHAABUAQAAHi8Z+XZ15j8UeaQ1fdfmPwAAAD8wAgAAAAAAAAFoBwAAVAEAAGKLm75IjeY/WL/675ub5j8AAAA/UAIAAAAAAAABaQcAAFQBAACWUL0SJp/mPwh0u/uybuY/AAAAP1ACAAAAAAAAAWoHAABUAQAA3IkK/vO45j+YBVGqul/mPwAAAD9QAgAAAAAAAAFrBwAAVAEAANyJCv7zuOY/mAVRqrpf5j8AAAA/bwIAAAAAAAABbAcAAFQBAADciQr+87jmP5gFUaq6X+Y/AAAAP28CAAAAAAAAAW0HAABUAQAA3IkK/vO45j+YBVGqul/mPwAAAD9/AgAAAAAAAAFuBwAAVAEAABQIxqEIOug/yIzgrLWD4j8AAAA/AAAAAAAAAAABbwcAAFQBAAAUCMahCDroP8iM4Ky1g+I/AAAAPx8AAAAAAAAAAXAHAABUAQAAFAjGoQg66D/IjOCstYPiPwAAAD8fAAAAAAAAAAFxBwAAVAEAABQIxqEIOug/yIzgrLWD4j8AAAA/HwAAAAAAAAABcgcAAFQBAAAUCMahCDroP8iM4Ky1g+I/AAAAPx8AAAAAAAAAAXMHAABUAQAAtH2C+U0W6D+grIFLZh7jPwAAAD8vAAAAAAAAAAF0BwAAVAEAAISVK8tsBug/gIlW7lY84z8AAAA/LwAAAAAAAAABdQcAAFQBAABS0Al3j/TnP9w1pAFFX+M/AAAAPy8AAAAAAAAAAXYHAABUAQAAIAvoIrLi5z8gINXWKJbjPwAAAD9OAAAAAAAAAAF3BwAAVAEAAPr/WxrN1Oc/3Nl+HArS4z8AAAA/TgAAAAAAAAABeAcAAFQBAADMFwXs68TnP3hw/QTcK+Q/AAAAP04AAAAAAAAAAXkHAABUAQAAqOlDCQO55z8gaIoMs3vkPwAAAD9uAAAAAAAAAAF6BwAAVAEAAJR1GHISsec/uJ361X/f5D8AAAA/bgAAAAAAAAABewcAAFQBAAB8JCK1JafnP8Si4w9KSOU/AAAAP24AAAAAAAAAAXwHAABUAQAAXNMr+Did5z/gCNtoGaflPwAAAD99AAAAAAAAAAF9BwAAVAEAAD6CNTtMk+c/7A3EouMP5j8AAAA/fQAAAAAAAAABfgcAAFQBAAAw69TJV43nP/Sxnr2oguY/AAAAP5wAAAAAAAAAAX8HAABUAQAAKg4KpFuL5z+E5w6HdebmPwAAAD+cAAAAAAAAAAGABwAAVAEAADbIn+9Tj+c/pK4U/0k75z8AAAA/nAAAAAAAAAABgQcAAFQBAABMPMuGRJfnP7iz/TgUpOc/AAAAP7wAAAAAAAAAAYIHAABUAQAAYLD2HTWf5z/cegOx6PjnPwAAAD+8AAAAAAAAAAGDBwAAVAEAAKIvrr0Ktec/9OD6CbhX6D8AAAA/vAAAAAAAAAABhAcAAFQBAADMFwXs68TnP5zYhxGPp+g/AAAAP9sAAAAAAAAAAYUHAABUAQAA/twmQMnW5z/gwrjmct7oPwAAAD/bAAAAAAAAAAGGBwAAVAEAABouHf214Oc/vD5/al4G6T8AAAA/2wAAAAAAAAABhwcAAFQBAABGFnQrl/DnP6B8YixUGuk/AAAAP+sAAAAAAAAAAYgHAABUAQAAhJUry2wG6D+8Pn9qXgbpPwAAAD/rAAAAAAAAAAGJBwAAVAEAAISVK8tsBug/vD5/al4G6T8AAAA/CgEAAAAAAAABigcAAFQBAACElSvLbAboP7w+f2peBuk/AAAAPwoBAAAAAAAAAYsHAABUAQAAhJUry2wG6D+8Pn9qXgbpPwAAAD8ZAQAAAAAAAAGMBwAAVAEAADDHo/OS+ug/lDIaQ+YX5D8AAAA/AAAAAAAAAAABjQcAAFQBAAAwx6PzkvroP5QyGkPmF+Q/AAAAPx4AAAAAAAAAAY4HAABUAQAAMMej85L66D+UMhpD5hfkPwAAAD8eAAAAAAAAAAGPBwAAVAEAALbINLTnzug/RIu1acJd5D8AAAA/HgAAAAAAAAABkAcAAFQBAACM4N2FBr/oP6iYEZy1duQ/AAAAPx4AAAAAAAAAAZEHAABUAQAAarIcox2z6D98FNgfoZ7kPwAAAD8eAAAAAAAAAAGSBwAAVAEAACozZQNIneg/QM6BZYLa5D8AAAA/PgAAAAAAAAABkwcAAFQBAAAASw7VZo3oPwjpOcpoDOU/AAAAPz4AAAAAAAAAAZQHAABUAQAA1j+CzIF/6D9M02qfTEPlPwAAAD8+AAAAAAAAAAGVBwAAVAEAANY/gsyBf+g/kL2bdDB65T8AAAA/XQAAAAAAAAABlgcAAFQBAADOheyAiXvoP1jYU9kWrOU/AAAAP10AAAAAAAAAAZcHAABUAQAAzoXsgIl76D8wVBpdAtTlPwAAAD9tAAAAAAAAAAGYBwAAVAEAAPCzrWNyh+g/GJL9Hvjn5T8AAAA/bQAAAAAAAAABmQcAAFQBAAAQ4m5GW5PoP4gAaHDw9uU/AAAAP3wAAAAAAAAAAZoHAABUAQAAPMrFdDyj6D90Pksy5grmPwAAAD98AAAAAAAAAAGbBwAAVAEAAGqyHKMds+g/9G7SwegF5j8AAAA/mwAAAAAAAAABnAcAAFQBAACUmnPR/sLoP+wNxKLjD+Y/AAAAP5sAAAAAAAAAAZ0HAABUAQAAxl+VJdzU6D9gfC702x7mPwAAAD+bAAAAAAAAAAGeBwAAVAEAAAbfTMWx6ug/0OqYRdQt5j8AAAA/qwAAAAAAAAABnwcAAFQBAAAwx6PzkvroP1QbINXWKOY/AAAAP6sAAAAAAAAAAaAHAABUAQAAUvVk1nsG6T9AWQOXzDzmPwAAAD/KAAAAAAAAAAGhBwAAVAEAAHQjJrlkEuk/pGZfyb9V5j8AAAA/ygAAAAAAAAABogcAAFQBAACUUeebTR7pPxDVyRq4ZOY/AAAAP8oAAAAAAAAAAaMHAABUAQAApuhHDUIk6T/8Eq3crXjmPwAAAD/KAAAAAAAAAAGkBwAAVAEAAMQ5PsouLuk/6FCQnqOM5j8AAAA/6gAAAAAAAAABpQcAAFQBAADU0J47IzTpP9zvgX+eluY/AAAAP+oAAAAAAAAAAaYHAABUAQAA3Io0hxs46T9MXuzQlqXmPwAAAD/qAAAAAAAAAAGnBwAAVAEAANyKNIcbOOk/sGtIA4q+5j8AAAA/CQEAAAAAAAABqAcAAFQBAADcijSHGzjpP4TnDod15uY/AAAAPwkBAAAAAAAAAakHAABUAQAAyBYJ8Cow6T/gk1yaYwnnPwAAAD8YAQAAAAAAAAGqBwAAVAEAAJoussFJIOk/OECqrVEs5z8AAAA/GAEAAAAAAAABqwcAAFQBAABoaZBtbA7pP6SuFP9JO+c/AAAAP0cBAAAAAAAAAawHAABUAQAAOKRuGY/86D+Q7PfAP0/nPwAAAD9HAQAAAAAAAAGtBwAAVAEAAAbfTMWx6ug/AFtiEjhe5z8AAAA/RwEAAAAAAAABrgcAAFQBAADQPGBL2NboP/T5U/MyaOc/AAAAP1cBAAAAAAAAAa8HAABUAQAAnHc+9/rE6D9oaL5EK3fnPwAAAD9XAQAAAAAAAAGwBwAAVAEAAFgbvDEpreg/XAewJSaB5z8AAAA/VwEAAAAAAAABsQcAAFQBAAAanASSU5foP1wHsCUmgec/AAAAP3YBAAAAAAAAAbIHAABUAQAA3hxN8n2B6D/U1iiWI4bnPwAAAD92AQAAAAAAAAGzBwAAVAEAALA09sOcceg/1NYoliOG5z8AAAA/dgEAAAAAAAABtAcAAFQBAACKKWq7t2PoP2hovkQrd+c/AAAAP4YBAAAAAAAAAbUHAABUAQAAfm/Ub79f6D9oaL5EK3fnPwAAAD+GAQAAAAAAAAG2BwAAVAEAAGj7qNjOV+g/aGi+RCt35z8AAAA/pQEAAAAAAAABtwcAAFQBAABo+6jYzlfoP9TWKJYjhuc/AAAAP6UBAAAAAAAAAbgHAABUAQAAaPuo2M5X6D/U1iiWI4bnPwAAAD+1AQAAAAAAAAG5BwAAVAEAAGj7qNjOV+g/1NYoliOG5z8AAAA/tQEAAAAAAAABugcAAFQBAABo+6jYzlfoP9TWKJYjhuc/AAAAP7UBAAAAAAAAAbsHAABUAQAAfG7Yc/7K6T/AcDE9VCfnPwAAAD8AAAAAAAAAAAG8BwAAVAEAAHxu2HP+yuk/wHAxPVQn5z8AAAA/EAAAAAAAAAABvQcAAFQBAAB8bthz/srpP8BwMT1UJ+c/AAAAPxAAAAAAAAAAAb4HAABUAQAAfG7Yc/7K6T/AcDE9VCfnPwAAAD8QAAAAAAAAAAG/BwAAVAEAAHxu2HP+yuk/wHAxPVQn5z8AAAA/LwAAAAAAAAABwAcAAFQBAAA67yDUKLXpPwj/PC390Oc/AAAAPy8AAAAAAAAAAcEHAABUAQAAIp4qFzyr6T/IuOZy3gzoPwAAAD8vAAAAAAAAAAHCBwAAVAEAAABwaTRTn+k/eBGCmbpS6D8AAAA/PgAAAAAAAAABwwcAAFQBAADeQahRapPpP7SapE+Zk+g/AAAAPz4AAAAAAAAAAcQHAABUAQAAwvCxlH2J6T/4hNUkfcroPwAAAD9eAAAAAAAAAAHFBwAAVAEAAI4rkECgd+k/wJ+NiWP86D8AAAA/XgAAAAAAAAABxgcAAFQBAACOK5BAoHfpP8CfjYlj/Og/AAAAP14AAAAAAAAAAccHAABUAQAAjiuQQKB36T/An42JY/zoPwAAAD98AAAAAAAAAAHIBwAAVAEAAI4rkECgd+k/wJ+NiWP86D8AAAA/fAAAAAAAAAAByQcAAFQBAABSGsA1aBjqPxyrVghz+OQ/AAAAPwAAAAAAAAAAAcoHAABUAQAAUhrANWgY6j8cq1YIc/jkPwAAAD8QAAAAAAAAAAHLBwAAVAEAAFIawDVoGOo/HKtWCHP45D8AAAA/EAAAAAAAAAABzAcAAFQBAABSGsA1aBjqPxyrVghz+OQ/AAAAPxAAAAAAAAAAAc0HAABUAQAAtMc4uCY66j9glYfdVi/lPwAAAD8QAAAAAAAAAAHOBwAAVAEAALikA94iPOo/4GQATlQ05T8AAAA/LwAAAAAAAAABzwcAAFQBAAC4pAPeIjzqP8Si4w9KSOU/AAAAPy8AAAAAAAAAAdAHAABUAQAAuKQD3iI86j+w4MbRP1zlPwAAAD8vAAAAAAAAAAHRBwAAVAEAALikA94iPOo/FO4iBDN15T8AAAA/PgAAAAAAAAAB0gcAAFQBAAC8gc4DHz7qP9SnzEkUseU/AAAAPz4AAAAAAAAAAdMHAABUAQAAuKQD3iI86j+cwoSu+uLlPwAAAD9eAAAAAAAAAAHUBwAAVAEAALTHOLgmOuo/VBsg1dYo5j8AAAA/XgAAAAAAAAAB1QcAAFQBAAC4pAPeIjzqPxDVyRq4ZOY/AAAAP14AAAAAAAAAAdYHAABUAQAAtMc4uCY66j9MXuzQlqXmPwAAAD9tAAAAAAAAAAHXBwAAVAEAALikA94iPOo/hOcOh3Xm5j8AAAA/bQAAAAAAAAAB2AcAAFQBAADIO2RPF0LqP0ShuMxWIuc/AAAAP40AAAAAAAAAAdkHAABUAQAAzBgvdRNE6j8AW2ISOF7nPwAAAD+NAAAAAAAAAAHaBwAAVAEAAOSMWgwETOo/xBQMWBma5z8AAAA/nAAAAAAAAAAB2wcAAFQBAADuRvBX/E/qP4wvxLz/y+c/AAAAP5wAAAAAAAAAAdwHAABUAQAAAN5QyfBV6j/wPCDv8uTnPwAAAD+sAAAAAAAAAAHdBwAAVAEAABB1sTrlW+o/VEp8Ieb95z8AAAA/rAAAAAAAAAAB3gcAAFQBAAAcL0eG3V/qP0CIX+PbEeg/AAAAP8sAAAAAAAAAAd8HAABUAQAALMan99Fl6j8sxkKl0SXoPwAAAD/LAAAAAAAAAAHgBwAAVAEAAD5dCGnGa+o/LMZCpdEl6D8AAAA/ywAAAAAAAAAB4QcAAFQBAABS0TMAt3PqP7xX2FPZFug/AAAAP+oAAAAAAAAAAeIHAABUAQAAZGiUcat56j9USnwh5v3nPwAAAD/qAAAAAAAAAAHjBwAAVAEAAJJQ65+Mieo//J0uDvja5z8AAAA/6gAAAAAAAAAB5AcAAFQBAAC4W3eocZfqPzSDdqkRqec/AAAAPwoBAAAAAAAAAeUHAABUAQAA2ok4i1qj6j9wycxjMG3nPwAAAD8KAQAAAAAAAAHmBwAAVAEAAPTaLkhHreo/OECqrVEs5z8AAAA/CgEAAAAAAAAB5wcAAFQBAAAMT1rfN7XqPwgYlhZ44eY/AAAAPxkBAAAAAAAAAegHAABUAQAAHOa6UCy76j/UjnNgmaDmPwAAAD8ZAQAAAAAAAAHpBwAAVAEAADJa5uccw+o/HDbYOb1a5j8AAAA/OAEAAAAAAAAB6gcAAFQBAABAFHwzFcfqP9DqmEXULeY/AAAAPzgBAAAAAAAAAesHAABUAQAAVIinygXP6j98n1lR6wDmPwAAAD9IAQAAAAAAAAHsBwAAVAEAAFSIp8oFz+o/JPMLPv3d5T8AAAA/SAEAAAAAAAAB7QcAAFQBAABUiKfKBc/qPzi1KHwHyuU/AAAAP1gBAAAAAAAAAe4HAABUAQAAVIinygXP6j9Qd0W6EbblPwAAAD9nAQAAAAAAAAHvBwAAVAEAAEyr3KQJzeo/4AjbaBmn5T8AAAA/ZwEAAAAAAAAB8AcAAFQBAABGzhF/DcvqP2yacBchmOU/AAAAP3cBAAAAAAAAAfEHAABUAQAATKvcpAnN6j9smnAXIZjlPwAAAD93AQAAAAAAAAHyBwAAVAEAAEyr3KQJzeo/bJpwFyGY5T8AAAA/dwEAAAAAAAAB8wcAAFQBAABGzhF/DcvqP2yacBchmOU/AAAAP5YBAAAAAAAAAfQHAABUAQAARs4Rfw3L6j9smnAXIZjlPwAAAD+WAQAAAAAAAAH1BwAAVAEAAEbOEX8Ny+o/bJpwFyGY5T8AAAA/lgEAAAAAAAAB9gcAAFQBAABGzhF/DcvqP2yacBchmOU/AAAAP5YBAAAAAAAAAfcHAABUAQAARs4Rfw3L6j9smnAXIZjlPwAAAD+WAQAAAAAAAAH4BwAAVAEAABYJ8Cowueo/VBsg1dYo5j8AAAA/xQEAAAAAAAAB+QcAAFQBAAAMT1rfN7XqPzT49HfHRuY/AAAAP8UBAAAAAAAAAfoHAABUAQAAAJXEkz+x6j8Q1ckauGTmPwAAAD/kAQAAAAAAAAH7BwAAVAEAABIsJQU0t+o/6FCQnqOM5j8AAAA/5AEAAAAAAAAB/AcAAFQBAAAc5rpQLLvqP7jMViKPtOY/AAAAP+QBAAAAAAAAAf0HAABUAQAAODexDRnF6j8IGJYWeOHmPwAAAD8EAgAAAAAAAAH+BwAAVAEAAEbOEX8Ny+o/1DJOe14T5z8AAAA/BAIAAAAAAAAB/wcAAFQBAABeQj0W/tLqPyR+jW9HQOc/AAAAPwQCAAAAAAAAAQAIAABUAQAAbtmdh/LY6j9oaL5EK3fnPwAAAD8jAgAAAAAAAAEBCAAAVAEAAHqTM9Pq3Oo/mJDS2wTC5z8AAAA/IwIAAAAAAAABAggAAFQBAACAcP745t7qP8i45nLeDOg/AAAAPyMCAAAAAAAAAQMIAABUAQAAjCqURN/i6j8MoxdIwkPoPwAAAD9CAgAAAAAAAAEECAAAVAEAAJjkKZDX5uo/3B7ey61r6D8AAAA/QgIAAAAAAAABBQgAAFQBAACMKpRE3+LqP7z7sm6eieg/AAAAP0ICAAAAAAAAAQYIAABUAQAAiE3JHuPg6j+8+7JunonoPwAAAD9SAgAAAAAAAAEHCAAAVAEAAIhNyR7j4Oo/vPuybp6J6D8AAAA/UgIAAAAAAAABCAgAAFQBAACITcke4+DqP7z7sm6eieg/AAAAP1ICAAAAAAAAAQkIAABUAQAAiE3JHuPg6j+8+7JunonoPwAAAD9xAgAAAAAAAAEKCAAAVAEAAKp7igHM7Oo/ROfaTv3q4z8AAAA/AAAAAAAAAAABCwgAAFQBAACqe4oBzOzqP0Tn2k796uM/AAAAPw8AAAAAAAAAAQwIAABUAQAAqnuKAczs6j9E59pO/erjPwAAAD8PAAAAAAAAAAENCAAAVAEAAKp7igHM7Oo/ROfaTv3q4z8AAAA/DwAAAAAAAAABDggAAFQBAACqe4oBzOzqP0Tn2k796uM/AAAAPx8AAAAAAAAAAQ8IAABUAQAAqnuKAczs6j9E59pO/erjPwAAAD8fAAAAAAAAAAEQCAAAVAEAAAYpA4SKDus/ROfaTv3q4z8AAAA/PgAAAAAAAAABEQgAAFQBAAAcnS4bexbrP6j0NoHwA+Q/AAAAPz4AAAAAAAAAARIIAABUAQAAPsvv/WMi6z8MApOz4xzkPwAAAD8+AAAAAAAAAAETCAAAVAEAAGTWewZJMOs/4H1ZN89E5D8AAAA/TgAAAAAAAAABFAgAAFQBAACM4QcPLj7rP6iYEZy1duQ/AAAAP04AAAAAAAAAARUIAABUAQAArg/J8RZK6z9sUrvhlrLkPwAAAD9tAAAAAAAAAAEWCAAAVAEAANA9itT/Ves/KAxlJ3ju5D8AAAA/bQAAAAAAAAABFwgAAFQBAADqjoCR7F/rP2CVh91WL+U/AAAAP30AAAAAAAAAARgIAABUAQAA9kgW3eRj6z+cHqqTNXDlPwAAAD99AAAAAAAAAAEZCAAAVAEAAAy9QXTVa+s/RBY3mwzA5T8AAAA/jAAAAAAAAAABGggAAFQBAAAqDjgxwnXrP/Ru0sHoBeY/AAAAP4wAAAAAAAAAARsIAABUAQAAOKWYorZ76z+YBVGqul/mPwAAAD+sAAAAAAAAAAEcCAAAVAEAADilmKK2e+s/OJzPkoy55j8AAAA/rAAAAAAAAAABHQgAAFQBAABCXy7urn/rP0ShuMxWIuc/AAAAP6wAAAAAAAAAAR4IAABUAQAAMsjNfLp56z/smEXULXLnPwAAAD/LAAAAAAAAAAEfCAAAVAEAACAxbQvGc+s/jC/EvP/L5z8AAAA/ywAAAAAAAAABIAgAAFQBAAD+Aqwo3WfrPyzGQqXRJeg/AAAAP8sAAAAAAAAAASEIAABUAQAA5rG1a/Bd6z9MjUgdpnroPwAAAD/qAAAAAAAAAAEiCAAAVAEAALLskxcTTOs/cFROlXrP6D8AAAA/6gAAAAAAAAABIwgAAFQBAABk1nsGSTDrP6B8YixUGuk/AAAAP+oAAAAAAAAAASQIAABUAQAABikDhIoO6z/wx6EgPUfpPwAAAD/6AAAAAAAAAAElCAAAVAEAAKCev9vP6uo/xENopChv6T8AAAA/+gAAAAAAAAABJggAAFQBAACgnr/bz+rqP8RDaKQob+k/AAAAPyIBAAAAAAAAAScIAABUAQAAoJ6/28/q6j/EQ2ikKG/pPwAAAD8iAQAAAAAAAAEoCAAAVAEAAKCev9vP6uo/xENopChv6T8AAAA/MgEAAAAAAAABKQgAAFQBAACIKZhIHk7sP6iYEZy1duQ/AAAAPwAAAAAAAAAAASoIAABUAQAAiCmYSB5O7D+omBGctXbkPwAAAD8QAAAAAAAAAAErCAAAVAEAAIgpmEgeTuw/qJgRnLV25D8AAAA/EAAAAAAAAAABLAgAAFQBAAAawol6ZyjsPxyrVghz+OQ/AAAAPxAAAAAAAAAAAS0IAABUAQAA5h+dAI4U7D9s9pX8WyXlPwAAAD8fAAAAAAAAAAEuCAAAVAEAALJae6ywAuw/IE8xIzhr5T8AAAA/HwAAAAAAAAABLwgAAFQBAACQLLrJx/brP2Q5YvgbouU/AAAAPz8AAAAAAAAAATAIAABUAQAAeNvDDNvs6z+whKHsBM/lPwAAAD8/AAAAAAAAAAExCAAAVAEAAEjzbN753Os/GJL9Hvjn5T8AAAA/PwAAAAAAAAABMggAAFQBAAAeCxawGM3rP/Ru0sHoBeY/AAAAP1MAAAAAAAAAATMIAABUAQAAEFGAZCDJ6z9UGyDV1ijmPwAAAD9jAAAAAAAAAAE0CAAAVAEAABBRgGQgyes/xImKJs835j8AAAA/YwAAAAAAAAABNQgAAFQBAAAMdLU+JMfrP7gofAfKQeY/AAAAP4IAAAAAAAAAATYIAABUAQAADHS1PiTH6z80+PR3x0bmPwAAAD+CAAAAAAAAAAE3CAAAVAEAAASX6hgoxes/sMdt6MRL5j8AAAA/ggAAAAAAAAABOAgAAFQBAAAMdLU+JMfrP7DHbejES+Y/AAAAP4IAAAAAAAAAATkIAABUAQAAHgsWsBjN6z+wx23oxEvmPwAAAD+SAAAAAAAAAAE6CAAAVAEAAB4LFrAYzes/sMdt6MRL5j8AAAA/kgAAAAAAAAABOwgAAFQBAAAmxav7ENHrPyyX5ljCUOY/AAAAP5IAAAAAAAAAATwIAABUAQAARBaiuP3a6z+kZl/Jv1XmPwAAAD+xAAAAAAAAAAE9CAAAVAEAAFStAiry4Os/mAVRqrpf5j8AAAA/sQAAAAAAAAABPggAAFQBAAB428MM2+zrPwh0u/uybuY/AAAAP9AAAAAAAAAAAT8IAABUAQAAkCy6ycf26z944iVNq33mPwAAAD/QAAAAAAAAAAFACAAAVAEAAK59sIa0AOw/bIEXLqaH5j8AAAA/0AAAAAAAAAABQQgAAFQBAADcZQe1lRDsP1i/+u+bm+Y/AAAAP/AAAAAAAAAAAUIIAABUAQAA8NkyTIYY7D9A/d2xka/mPwAAAD/wAAAAAAAAAAFDCAAAVAEAAAZOXuN2IOw/sGtIA4q+5j8AAAA/8AAAAAAAAAABRAgAAFQBAAAkn1SgYyrsP4TnDod15uY/AAAAP/8AAAAAAAAAAUUIAABUAQAAOBOAN1Qy7D9YY9UKYQ7nPwAAAD8eAQAAAAAAAAFGCAAAVAEAADgTgDdUMuw/OECqrVEs5z8AAAA/HgEAAAAAAAABRwgAAFQBAABGzRWDTDbsP5Ds98A/T+c/AAAAPx4BAAAAAAAAAUgIAABUAQAANDa1EVgw7D9QpqEGIYvnPwAAAD8+AQAAAAAAAAFJCAAAVAEAADQ2tRFYMOw/UKahBiGL5z8AAAA/PgEAAAAAAAABSggAAFQBAAA0NrURWDDsP1CmoQYhi+c/AAAAPz4BAAAAAAAAAUsIAABUAQAANDa1EVgw7D9QpqEGIYvnPwAAAD8+AQAAAAAAAAFMCAAAVAEAAEjzbN753Os/VEp8Ieb95z8AAAA/AAAAAAAAAAABTQgAAFQBAABI82ze+dzrP1RKfCHm/ec/AAAAPxAAAAAAAAAAAU4IAABUAQAASPNs3vnc6z9USnwh5v3nPwAAAD8QAAAAAAAAAAFPCAAAVAEAAEjzbN753Os/VEp8Ieb95z8AAAA/EAAAAAAAAAABUAgAAFQBAABI82ze+dzrP1RKfCHm/ec/AAAAPx8AAAAAAAAAAVEIAABUAQAA6kX0Wzu76z/IuOZy3gzoPwAAAD8fAAAAAAAAAAFSCAAAVAEAAMz0/Z5Oses/vFfYU9kW6D8AAAA/PwAAAAAAAAABUwgAAFQBAAC0owfiYafrP7xX2FPZFug/AAAAPz8AAAAAAAAAAVQIAABUAQAAogyncG2h6z+w9sk01CDoPwAAAD8/AAAAAAAAAAFVCAAAVAEAAJZSESV1nes/IGU0hswv6D8AAAA/XgAAAAAAAAABVggAAFQBAACSdUb/eJvrP5DTntfEPug/AAAAP14AAAAAAAAAAVcIAABUAQAAiph72XyZ6z94EYKZulLoPwAAAD9eAAAAAAAAAAFYCAAAVAEAAIqYe9l8mes/ZE9lW7Bm6D8AAAA/bgAAAAAAAAABWQgAAFQBAACWUhEldZ3rP9S9z6yodeg/AAAAP24AAAAAAAAAAVoIAABUAQAApulxlmmj6z9MjUgdpnroPwAAAD+NAAAAAAAAAAFbCAAAVAEAAL5dnS1aq+s/vPuybp6J6D8AAAA/jQAAAAAAAAABXAgAAFQBAADarpPqRrXrP6g5ljCUneg/AAAAP40AAAAAAAAAAV0IAABUAQAADHS1PiTH6z8MR/Jih7boPwAAAD+sAAAAAAAAAAFeCAAAVAEAAFLQNwT23us/ZPM/dnXZ6D8AAAA/rAAAAAAAAAABXwgAAFQBAACGciR+z/LrP7w+f2peBuk/AAAAP6wAAAAAAAAAAWAIAABUAQAAvhQR+KgG7D+MukXuSS7pPwAAAD/LAAAAAAAAAAFhCAAAVAEAAOz8ZyaKFuw/YDYMcjVW6T8AAAA/ywAAAAAAAAABYggAAFQBAAD0tv1xghrsP8RDaKQob+k/AAAAP8sAAAAAAAAAAWMIAABUAQAAAnGTvXoe7D8oUcTWG4jpPwAAAD/bAAAAAAAAAAFkCAAAVAEAAAJxk716Huw/KFHE1huI6T8AAAA/2wAAAAAAAAABZQgAAFQBAAACcZO9eh7sPyhRxNYbiOk/AAAAP/oAAAAAAAAAAWYIAABUAQAAAnGTvXoe7D8oUcTWG4jpPwAAAD/6AAAAAAAAAAFnCAAAVAEAABItT45bNu0/7N5nVtQ65D8AAAA/AAAAAAAAAAABaAgAAFQBAAASLU+OWzbtP+zeZ1bUOuQ/AAAAPxAAAAAAAAAAAWkIAABUAQAAEi1Pjls27T/s3mdW1DrkPwAAAD8QAAAAAAAAAAFqCAAAVAEAABItT45bNu0/7N5nVtQ65D8AAAA/EAAAAAAAAAABawgAAFQBAAASLU+OWzbtP+zeZ1bUOuQ/AAAAPxAAAAAAAAAAAWwIAABUAQAAEi1Pjls27T/s3mdW1DrkPwAAAD8gAAAAAAAAAAFtCAAAVAEAABItT45bNu0/7N5nVtQ65D8AAAA/IAAAAAAAAAABbggAAFQBAAD221jRbiztP8T+CPWE1eQ/AAAAPzgAAAAAAAAAAW8IAABUAQAA9ttY0W4s7T+QGcFZawflPwAAAD84AAAAAAAAAAFwCAAAVAEAAPbbWNFuLO0/sODG0T9c5T8AAAA/OAAAAAAAAAABcQgAAFQBAADy/o2rcirtP2Q5YvgbouU/AAAAP1cAAAAAAAAAAXIIAABUAQAA9ttY0W4s7T+UYXaP9ezlPwAAAD9XAAAAAAAAAAFzCAAAVAEAAO4hw4V2KO0/uCh8B8pB5j8AAAA/VwAAAAAAAAABdAgAAFQBAADuIcOFdijtP2yBFy6mh+Y/AAAAP3YAAAAAAAAAAXUIAABUAQAA9ttY0W4s7T+kCjrkhMjmPwAAAD92AAAAAAAAAAF2CAAAVAEAAAKW7hxnMO0/cCXySGv65j8AAAA/dgAAAAAAAAABdwgAAFQBAAAGc7lCYzLtPzhAqq1RLOc/AAAAP5YAAAAAAAAAAXgIAABUAQAAFgoatFc47T8AW2ISOF7nPwAAAD+WAAAAAAAAAAF5CAAAVAEAACaheiVMPu0/aGi+RCt35z8AAAA/lgAAAAAAAAABeggAAFQBAAA+Faa8PEbtP9B1GncekOc/AAAAP6UAAAAAAAAAAXsIAABUAQAARvJw4jhI7T+4s/04FKTnPwAAAD+lAAAAAAAAAAF8CAAAVAEAAFaJ0VMtTu0/QOSEyBaf5z8AAAA/tQAAAAAAAAABfQgAAFQBAAB+lF1cElztP0DkhMgWn+c/AAAAP8QAAAAAAAAAAX4IAABUAQAAjiu+zQZi7T/QdRp3HpDnPwAAAD/EAAAAAAAAAAF/CAAAVAEAALI2Stbrb+0/UKahBiGL5z8AAAA/5AAAAAAAAAABgAgAAFQBAADeQdbe0H3tPwBbYhI4Xuc/AAAAP+QAAAAAAAAAAYEIAABUAQAA6tg2UMWD7T84QKqtUSznPwAAAD/kAAAAAAAAAAGCCAAAVAEAAAYqLQ2yje0/9FV52G315j8AAAA/AwEAAAAAAAABgwgAAFQBAAAanlikopXtP0xe7NCWpeY/AAAAPwMBAAAAAAAAAYQIAABUAQAAOu9OYY+f7T80+PR3x0bmPwAAAD8DAQAAAAAAAAGFCAAAVAEAAFZARR58qe0/lGF2j/Xs5T8AAAA/IgEAAAAAAAABhggAAFQBAABykTvbaLPtP2yacBchmOU/AAAAPyIBAAAAAAAAAYcIAABUAQAAjuIxmFW97T/EouMPSkjlPwAAAD8iAQAAAAAAAAGICAAAVAEAAJ55kglKw+0/nHrPeHD95D8AAAA/MgEAAAAAAAABiQgAAFQBAACmMyhVQsftP2xSu+GWsuQ/AAAAPzIBAAAAAAAAAYoIAABUAQAAvqdT7DLP7T8gaIoMs3vkPwAAAD9RAQAAAAAAAAGLCAAAVAEAAMph6Tcr0+0/yLs8+cRY5D8AAAA/UQEAAAAAAAABjAgAAFQBAADKYek3K9PtP2Su4MbRP+Q/AAAAP2EBAAAAAAAAAY0IAABUAQAA0j60XSfV7T/s3mdW1DrkPwAAAD9hAQAAAAAAAAGOCAAAVAEAANI+tF0n1e0/+D92ddkw5D8AAAA/cAEAAAAAAAABjwgAAFQBAADSPrRdJ9XtP/g/dnXZMOQ/AAAAP3ABAAAAAAAAAZAIAABUAQAAymHpNyvT7T/4P3Z12TDkPwAAAD9wAQAAAAAAAAGRCAAAVAEAAMph6Tcr0+0/+D92ddkw5D8AAAA/gAEAAAAAAAABkggAAFQBAADKYek3K9PtP/g/dnXZMOQ/AAAAP4ABAAAAAAAAAZMIAABUAQAAymHpNyvT7T/4P3Z12TDkPwAAAD+AAQAAAAAAAAGUCAAAVAEAAMph6Tcr0+0/+D92ddkw5D8AAAA/kAEAAAAAAAABlQgAAFQBAADKYek3K9PtP/g/dnXZMOQ/AAAAP5ABAAAAAAAAAZYIAABUAQAAnnmSCUrD7T9sUrvhlrLkPwAAAD++AQAAAAAAAAGXCAAAVAEAAJacx+NNwe0/xP4I9YTV5D8AAAA/vgEAAAAAAAABmAgAAFQBAACeeZIJSsPtP5AZwVlrB+U/AAAAP94BAAAAAAAAAZkIAABUAQAAnnmSCUrD7T/oxQ5tWSrlPwAAAD/eAQAAAAAAAAGaCAAAVAEAAJ55kglKw+0/OBFOYUJX5T8AAAA/3gEAAAAAAAABmwgAAFQBAACWnMfjTcHtP+xp6YceneU/AAAAP/0BAAAAAAAAAZwIAABUAQAAkr/8vVG/7T+cwoSu+uLlPwAAAD/9AQAAAAAAAAGdCAAAVAEAAJacx+NNwe0/uCh8B8pB5j8AAAA/DQIAAAAAAAABnggAAFQBAACmMyhVQsftP+hQkJ6jjOY/AAAAPxwCAAAAAAAAAZ8IAABUAQAAnnmSCUrD7T+E5w6HdebmPwAAAD8cAgAAAAAAAAGgCAAAVAEAAJacx+NNwe0/wHAxPVQn5z8AAAA/HAIAAAAAAAABoQgAAFQBAACiVl0vRsXtP3DJzGMwbec/AAAAPywCAAAAAAAAAaIIAABUAQAAolZdL0bF7T8oImiKDLPnPwAAAD8sAgAAAAAAAAGjCAAAVAEAAKYzKFVCx+0//J0uDvja5z8AAAA/SwIAAAAAAAABpAgAAFQBAACeeZIJSsPtP+jbEdDt7uc/AAAAP0sCAAAAAAAAAaUIAABUAQAAtu29oDrL7T/o2xHQ7e7nPwAAAD9LAgAAAAAAAAGmCAAAVAEAALbtvaA6y+0/6NsR0O3u5z8AAAA/ZAIAAAAAAAABpwgAAFQBAAC27b2gOsvtP+jbEdDt7uc/AAAAP2QCAAAAAAAAAagIAABUAQAAtu29oDrL7T/o2xHQ7e7nPwAAAD9kAgAAAAAAAAGpCAAAVAEAAEI6ARwpWO4/fIYAaHDw5j8AAAA/AAAAAAAAAAABqggAAFQBAABCOgEcKVjuP3yGAGhw8OY/AAAAPxAAAAAAAAAAAasIAABUAQAAQjoBHClY7j98hgBocPDmPwAAAD8QAAAAAAAAAAGsCAAAVAEAAEI6ARwpWO4/fIYAaHDw5j8AAAA/EAAAAAAAAAABrQgAAFQBAABCOgEcKVjuP3yGAGhw8OY/AAAAPy8AAAAAAAAAAa4IAABUAQAAQjoBHClY7j98hgBocPDmPwAAAD8vAAAAAAAAAAGvCAAAVAEAAEI6ARwpWO4/fIYAaHDw5j8AAAA/LwAAAAAAAAABsAgAAFQBAABCOgEcKVjuP3yGAGhw8OY/AAAAP04AAAAAAAAAAbEIAABUAQAAQjoBHClY7j98hgBocPDmPwAAAD9OAAAAAAAAAAGyCAAAVAEAALpdy7rAle8/6MUObVkq5T8AAAA/AAAAAAAAAAABswgAAFQBAAC6Xcu6wJXvP+jFDm1ZKuU/AAAAPw8AAAAAAAAAAbQIAABUAQAAul3LusCV7z/oxQ5tWSrlPwAAAD8PAAAAAAAAAAG1CAAAVAEAALpdy7rAle8/6MUObVkq5T8AAAA/DwAAAAAAAAABtggAAFQBAAC6Xcu6wJXvP+jFDm1ZKuU/AAAAPx8AAAAAAAAAAbcIAABUAQAAul3LusCV7z/oxQ5tWSrlPwAAAD8fAAAAAAAAAAG4CAAAVAEAALpdy7rAle8/6MUObVkq5T8AAAA/PgAAAAAAAAABuQgAAFQBAAC6Xcu6wJXvP+jFDm1ZKuU/AAAAPz4AAAAAAAAAAboIAABUAQAAVtOHEgZy7z9AzoFlgtrkPwAAAD8+AAAAAAAAAAG7CAAAVAEAACrrMOQkYu8/xP4I9YTV5D8AAAA/XgAAAAAAAAABvAgAAFQBAAAKvW8BPFbvP1iQnqOMxuQ/AAAAP14AAAAAAAAAAb0IAABUAQAA7mt5RE9M7z/YwCUzj8HkPwAAAD9eAAAAAAAAAAG+CAAAVAEAAMo9uGFmQO8/TC+QhIfQ5D8AAAA/fQAAAAAAAAABvwgAAFQBAACqD/d+fTTvP7id+tV/3+Q/AAAAP30AAAAAAAAAAcAIAABUAQAAkpvL54ws7z+ces94cP3kPwAAAD99AAAAAAAAAAHBCAAAVAEAAHZK1SqgIu8/eFekG2Eb5T8AAAA/jAAAAAAAAAABwggAAFQBAABKYn78vhLvP0RyXIBHTeU/AAAAP4wAAAAAAAAAAcMIAABUAQAAMu5SZc4K7z8ALAbGKInlPwAAAD+sAAAAAAAAAAHECAAAVAEAADrLHYvKDO8/OLUofAfK5T8AAAA/rAAAAAAAAAABxQgAAFQBAAA6yx2LygzvP2TdPBPhFOY/AAAAP6wAAAAAAAAAAcYIAABUAQAAPqjosMYO7z+kZl/Jv1XmPwAAAD+7AAAAAAAAAAHHCAAAVAEAADrLHYvKDO8/6FCQnqOM5j8AAAA/uwAAAAAAAAAByAgAAFQBAABChbPWwhDvP5ypK8V/0uY/AAAAP9sAAAAAAAAAAckIAABUAQAAWvnebbMY7z/I0T9cWR3nPwAAAD/bAAAAAAAAAAHKCAAAVAEAAHJtCgWkIO8/DLxwMT1U5z8AAAA/2wAAAAAAAAABywgAAFQBAAB+J6BQnCTvP9TWKJYjhuc/AAAAP/oAAAAAAAAAAcwIAABUAQAAlniWDYku7z9IRZPnG5XnPwAAAD/6AAAAAAAAAAHNCAAAVAEAALqmV/BxOu8/xBQMWBma5z8AAAA/+gAAAAAAAAABzggAAFQBAADOGoOHYkLvP8QUDFgZmuc/AAAAPxkBAAAAAAAAAc8IAABUAQAA8khEaktO7z9QpqEGIYvnPwAAAD8ZAQAAAAAAAAHQCAAAVAEAAAq9bwE8Vu8/aGi+RCt35z8AAAA/GQEAAAAAAAAB0QgAAFQBAAAiDma+KGDvP4iL6aE6Wec/AAAAPzgBAAAAAAAAAdIIAABUAQAAQl9cexVq7z8kfo1vR0DnPwAAAD84AQAAAAAAAAHTCAAAVAEAAFqwUjgCdO8/WGPVCmEO5z8AAAA/OAEAAAAAAAAB1AgAAFQBAAByJH7P8nvvP4TnDod15uY/AAAAP1wBAAAAAAAAAdUIAABUAQAAhpipZuOD7z84nM+SjLnmPwAAAD9cAQAAAAAAAAHWCAAAVAEAAJ4M1f3Ti+8/eOIlTat95j8AAAA/XAEAAAAAAAAB1wgAAFQBAACuozVvyJHvP0BZA5fMPOY/AAAAP2sBAAAAAAAAAdgIAABUAQAArqM1b8iR7z+IAGhw8PblPwAAAD9rAQAAAAAAAAHZCAAAVAEAAL46luC8l+8/4AjbaBmn5T8AAAA/igEAAAAAAAAB2ggAAFQBAADGF2EGuZnvP2CVh91WL+U/AAAAP4oBAAAAAAAAAdsIAABUAQAA1q7Bd62f7z9sUrvhlrLkPwAAAD+KAQAAAAAAAAHcCAAAVAEAAOJoV8Olo+8/cA/v5dY15D8AAAA/uQEAAAAAAAAB3QgAAFQBAADmRSLpoaXvPwheuJgequM/AAAAP7kBAAAAAAAAAd4IAABUAQAA7iLtDp6n7z+AiVbuVjzjPwAAAD+5AQAAAAAAAAHfCAAAVAEAAO4i7Q6ep+8/cIRttIzT4j8AAAA/yQEAAAAAAAAB4AgAAFQBAADuIu0OnqfvP2R/hHrCauI/AAAAP8kBAAAAAAAAAeEIAABUAQAA7iLtDp6n7z/cqiLQ+vzhPwAAAD/JAQAAAAAAAAHiCAAAVAEAAO4i7Q6ep+8/wEQrdyue4T8AAAA/6AEAAAAAAAAB4wgAAFQBAADWrsF3rZ/vP4i7CMFMXeE/AAAAP+gBAAAAAAAAAeQIAABUAQAAztH2UbGd7z84cMnMYzDhPwAAAD/oAQAAAAAAAAHlCAAAVAEAAM7R9lGxne8/6CSK2HoD4T8AAAA/+AEAAAAAAAAB5ggAAFQBAADGF2EGuZnvPwhItTWK5eA/AAAAP/gBAAAAAAAAAecIAABUAQAAxhdhBrmZ7z8YqcNUj9vgPwAAAD8XAgAAAAAAAAHoCAAAVAEAALpdy7rAle8/nNlK5JHW4D8AAAA/FwIAAAAAAAAB6QgAAFQBAACuozVvyJHvPyAK0nOU0eA/AAAAPxcCAAAAAAAAAeoIAABUAQAAngzV/dOL7z8gCtJzlNHgPwAAAD8XAgAAAAAAAAHrCAAAVAEAAJ4M1f3Ti+8/IArSc5TR4D8AAAA/JwIAAAAAAAAB7AgAAFQBAACeDNX904vvPyAK0nOU0eA/AAAAPycCAAAAAAAAAe0IAABUAQAAngzV/dOL7z8gCtJzlNHgPwAAAD9GAgAAAAAAAAHuCAAAVAEAAJ4M1f3Ti+8/IArSc5TR4D8AAAA/RgIAAAAAAAAB7wgAAFQBAACeDNX904vvPyAK0nOU0eA/AAAAP1YCAAAAAAAAAfAIAABUAQAAegFJ9e597z/0KXMSRWzhPwAAAD9lAgAAAAAAAAHxCAAAVAEAAIaYqWbjg+8/tOMcWCao4T8AAAA/ZQIAAAAAAAAB8ggAAFQBAACGmKlm44PvP+gLMe//8uE/AAAAP4QCAAAAAAAAAfMIAABUAQAAhpipZuOD7z+Eoq/X0UziPwAAAD+EAgAAAAAAAAH0CAAAVAEAAIaYqWbjg+8/GNgfoZ6w4j8AAAA/hAIAAAAAAAAB9QgAAFQBAACOdXSM34XvP8DPrKh1AOM/AAAAP6QCAAAAAAAAAfYIAABUAQAAmi8K2NeJ7z/klrIgSlXjPwAAAD+kAgAAAAAAAAH3CAAAVAEAAI51dIzfhe8/CF64mB6q4z8AAAA/pAIAAAAAAAAB+AgAAFQBAAB6AUn17n3vP5QyGkPmF+Q/AAAAP8MCAAAAAAAAAfkIAABUAQAAegFJ9e597z8wyZgruHHkPwAAAD/DAgAAAAAAAAH6CAAAVAEAAGZq6IP6d+8/NG1zRn3k5D8AAAA/wwIAAAAAAAAB+wgAAFQBAABmauiD+nfvP7DgxtE/XOU/AAAAP9MCAAAAAAAAAfwIAABUAQAAZmrog/p37z9EFjebDMDlPwAAAD/TAgAAAAAAAAH9CAAAVAEAAIK73kDnge8/ZN08E+EU5j8AAAA/8gIAAAAAAAAB/ggAAFQBAACeDNX904vvPwh0u/uybuY/AAAAP/ICAAAAAAAAAf8IAABUAQAAtoAAlcST7z9MXuzQlqXmPwAAAD/yAgAAAAAAAAEACQAAVAEAAMYXYQa5me8/CBiWFnjh5j8AAAA/EQMAAAAAAAABAQkAAFQBAADiaFfDpaPvP+CTXJpjCec/AAAAPxEDAAAAAAAAAQIJAABUAQAA/rlNgJKt7z84QKqtUSznPwAAAD8RAwAAAAAAAAEDCQAAVAEAACbF2Yh3u+8/DLxwMT1U5z8AAAA/MAMAAAAAAAABBAkAAFQBAABaZ8YCUc/vP1wHsCUmgec/AAAAPzADAAAAAAAAAQUJAABUAQAAgnJSCzbd7z+sUu8ZD67nPwAAAD8wAwAAAAAAAAEGCQAAVAEAAI4s6FYu4e8/8Dwg7/Lk5z8AAAA/UAMAAAAAAAABBwkAAFQBAACqfd4TG+vvP7xX2FPZFug/AAAAP1ADAAAAAAAAAQgJAABUAQAAqn3eExvr7z8MoxdIwkPoPwAAAD9QAwAAAAAAAAEJCQAAVAEAAG7+JnRF1e8/eBGCmbpS6D8AAAA/XwMAAAAAAAABCgkAAFQBAABu/iZ0RdXvP3gRgpm6Uug/AAAAP18DAAAAAAAAAQsJAABUAQAAbv4mdEXV7z94EYKZulLoPwAAAD9+AwAAAAAAAAEMCQAAVAEAAG7+JnRF1e8/eBGCmbpS6D8AAAA/fgMAAAAAAAABDQkAAFQBAAAACx4hUHCZP0D93bGRr+Y/AAAAPwAAAAAAAAAAAQ4JAABUAQAAAAseIVBwmT9A/d2xka/mPwAAAD8QAAAAAAAAAAEPCQAAVAEAAAALHiFQcJk/QP3dsZGv5j8AAAA/EAAAAAAAAAABEAkAAFQBAAAACx4hUHCZP0D93bGRr+Y/AAAAPxAAAAAAAAAAAREJAABUAQAAAAseIVBwmT9A/d2xka/mPwAAAD8gAAAAAAAAAAESCQAAVAEAAABfCNJ/OJU/LJfmWMJQ5j8AAAA/IAAAAAAAAAABEwkAAFQBAADAmuJ5Y7uTP7gofAfKQeY/AAAAPz8AAAAAAAAAARQJAABUAQAAADZhaML+kT9UGyDV1ijmPwAAAD8/AAAAAAAAAAEVCQAAVAEAAADR31YhQpA/3EunZNkj5j8AAAA/TgAAAAAAAAABFgkAAFQBAACA0t+/2g6LP0y6EbbRMuY/AAAAP14AAAAAAAAAARcJAABUAQAAgMclKo8Whz/EiYomzzfmPwAAAD9eAAAAAAAAAAEYCQAAVAEAAAB7tCE6n4I/LJfmWMJQ5j8AAAA/XgAAAAAAAAABGQkAAFQBAAAAY2P970t+Pwh0u/uybuY/AAAAP30AAAAAAAAAARoJAABUAQAAAM9dt2tZdz/UjnNgmaDmPwAAAD99AAAAAAAAAAEbCQAAVAEAAABHEgczX3Q/kEgdpnrc5j8AAAA/fQAAAAAAAAABHAkAAFQBAAAAPFhx52ZwP1hj1QphDuc/AAAAP50AAAAAAAAAAR0JAABUAQAAAF5f7BHhZj+cTQbgREXnPwAAAD+dAAAAAAAAAAEeCQAAVAEAAABWgiHs5GQ/SEWT5xuV5z8AAAA/rAAAAAAAAAABHwkAAFQBAAAAYjy3N91oPwj/PC390Oc/AAAAP6wAAAAAAAAAASAJAABUAQAAAGz2TIPVbD/IuOZy3gzoPwAAAD+sAAAAAAAAAAEhCQAAVAEAAAC+xlb6ZHE/FAQmZ8c56D8AAAA/ywAAAAAAAAABIgkAAFQBAAAARxIHM190P9S9z6yodeg/AAAAP8sAAAAAAAAAASMJAABUAQAAAFLMnH5XeD8YqACCjKzoPwAAAD/LAAAAAAAAAAEkCQAAVAEAAIC2jskdIoE/ZPM/dnXZ6D8AAAA/6wAAAAAAAAABJQkAAFQBAACAhm63hZeGP6B8YixUGuk/AAAAP+sAAAAAAAAAASYJAABUAQAAAJcFGPeLjD9gNgxyNVbpPwAAAD/rAAAAAAAAAAEnCQAAVAEAAAA2YWjC/pE/mL8uKBSX6T8AAAA/CgEAAAAAAAABKAkAAFQBAADA/2OLBHiVP9ypX/33zek/AAAAPwoBAAAAAAAAASkJAABUAQAAwCgL9cGxmD8s9Z7x4PrpPwAAAD8KAQAAAAAAAAEqCQAAVAEAAIDyDRgEK5w/hKHsBM8d6j8AAAA/GgEAAAAAAAABKwkAAFQBAABA2v0OuOWeP+BNOhi9QOo/AAAAPxoBAAAAAAAAASwJAABUAQAAQCKudT9PoT+kB+RdnnzqPwAAAD84AQAAAAAAAAEtCQAAVAEAAIB1yrcUbaI/bCKcwoSu6j8AAAA/OAEAAAAAAAABLgkAAFQBAABAaUKzbsqjP6Srvnhj7+o/AAAAPzgBAAAAAAAAAS8JAABUAQAAAOywmIHIpD/ole9NRybrPwAAAD9XAQAAAAAAAAEwCQAAVAEAAOD9FWhNZ6U/LIAgIytd6z8AAAA/VwEAAAAAAAABMQkAAFQBAAAgP83aVualP1ioNLoEqOs/AAAAP1cBAAAAAAAAATIJAABUAQAAID/N2lbmpT8QAdDg4O3rPwAAAD92AQAAAAAAAAEzCQAAVAEAACA/zdpW5qU/3BuIRccf7D8AAAA/dgEAAAAAAAABNAkAAFQBAADg/RVoTWelP6Q2QKqtUew/AAAAP3YBAAAAAAAAATUJAABUAQAAwBsDPL+opD/UXlRBh5zsPwAAAD+WAQAAAAAAAAE2CQAAVAEAAKA58A8x6qM/FEmFFmvT7D8AAAA/lgEAAAAAAAABNwkAAFQBAAAAFiZxmayiP2SUxApUAO0/AAAAP5YBAAAAAAAAATgJAABUAQAAoPJb0gFvoT/AQBIeQiPtPwAAAD+1AQAAAAAAAAE5CQAAVAEAACDPkTNqMaA/DIxREitQ7T8AAAA/tQEAAAAAAAABOgkAAFQBAABAV48ppeedP4hbyoIoVe0/AAAAP7UBAAAAAAAAATsJAABUAQAAwFGyXn/rmz+IW8qCKFXtPwAAAD/EAQAAAAAAAAE8CQAAVAEAAADtME3eLpo/kLzYoS1L7T8AAAA/xAEAAAAAAAABPQkAAFQBAAAAiK87PXKYP6h+9d83N+0/AAAAP+QBAAAAAAAAAT4JAABUAQAAgAVBVip0lz9EcZmtRB7tPwAAAD/kAQAAAAAAAAE/CQAAVAEAAMDhdreSNpY/ZJTEClQA7T8AAAA/5AEAAAAAAAABQAkAAFQBAABAoL9EibeVP5AY/oZo2Ow/AAAAPwMCAAAAAAAAAUEJAABUAQAAAF8I0n84lT/UXlRBh5zsPwAAAD8DAgAAAAAAAAFCCQAAVAEAAMD/Y4sEeJU/CESc3KBq7D8AAAA/AwIAAAAAAAABQwkAAFQBAABAQRv+DfeVP8RZawe9M+w/AAAAPxMCAAAAAAAAAUQJAABUAQAAwMOJ4yD1lj8YYt7/5ePrPwAAAD8TAgAAAAAAAAFFCQAAVAEAAEDnU4K4Mpg/9JrYhxGP6z8AAAA/MgIAAAAAAAABRgkAAFQBAAAATNWTWe+ZP7wRttEyTus/AAAAPzICAAAAAAAAAUcJAABUAQAAwFGyXn/rmz+cSrBZXvnqPwAAAD9BAgAAAAAAAAFICQAAVAEAAAB1fP0WKZ0/KNxFCGbq6j8AAAA/UQIAAAAAAAABSQkAAFQBAAAAFti2m2idP8TO6dVy0eo/AAAAP1ECAAAAAAAAAUoJAABUAQAAABbYtptonT/EzunVctHqPwAAAD9RAgAAAAAAAAFLCQAAVAEAAAAW2LabaJ0/xM7p1XLR6j8AAAA/cAIAAAAAAAABTAkAAFQBAAAAFti2m2idP8TO6dVy0eo/AAAAP3ACAAAAAAAAAU0JAABUAQAAkFY2Ukcjsz8oImiKDLPnPwAAAD8AAAAAAAAAAAFOCQAAVAEAAJBWNlJHI7M/KCJoigyz5z8AAAA/DwAAAAAAAAABTwkAAFQBAACQVjZSRyOzPygiaIoMs+c/AAAAPw8AAAAAAAAAAVAJAABUAQAA0ETRgnuEsj/Uvc+sqHXoPwAAAD8PAAAAAAAAAAFRCQAAVAEAALBcelSadLI/4MK45nLe6D8AAAA/DwAAAAAAAAABUgkAAFQBAABwdCMmuWSyP1jV/VIwYOk/AAAAPw8AAAAAAAAAAVMJAABUAQAAMBV/3z2ksj+wJSaB4/XpPwAAAD8fAAAAAAAAAAFUCQAAVAEAAHBu3yNmE7M/qGjyfKNy6j8AAAA/HwAAAAAAAAABVQkAAFQBAADAr5aWb5KzPyjcRQhm6uo/AAAAPz4AAAAAAAAAAVYJAABUAQAAgMH7ZTsxtD+wsKeyLVjrPwAAAD8+AAAAAAAAAAFXCQAAVAEAAPBzvO6LD7U/OIUJXfXF6z8AAAA/PgAAAAAAAAABWAkAAFQBAACgf927BF22P7CXTsmyR+w/AAAAP14AAAAAAAAAAVkJAABUAQAAQIv+iH2qtz8sC6JUdb/sPwAAAD9eAAAAAAAAAAFaCQAAVAEAAGDeGstSyLg/sN8D/zwt7T8AAAA/XgAAAAAAAAABWwkAAFQBAABwwC334Ia5P1R2gucOh+0/AAAAP20AAAAAAAAAAVwJAABUAQAAcMAt9+CGuT9UdoLnDoftPwAAAD9tAAAAAAAAAAFdCQAAVAEAAHDALffghrk/VHaC5w6H7T8AAAA/jAAAAAAAAAABXgkAAFQBAABwwC334Ia5P1R2gucOh+0/AAAAP4wAAAAAAAAAAV8JAABUAQAACGVZc9K/wj9wsHN6tVzoPwAAAD8AAAAAAAAAAAFgCQAAVAEAAAhlWXPSv8I/cLBzerVc6D8AAAA/DwAAAAAAAAABYQkAAFQBAAAIZVlz0r/CP3Cwc3q1XOg/AAAAPw8AAAAAAAAAAWIJAABUAQAACGVZc9K/wj9wsHN6tVzoPwAAAD8PAAAAAAAAAAFjCQAAVAEAAAj3cd40CcI/WO5WPKtw6D8AAAA/LgAAAAAAAAABZAkAAFQBAADQnRGaDJrBP9we3suta+g/AAAAPy4AAAAAAAAAAWUJAABUAQAAyCwIhMU6wT9kT2VbsGboPwAAAD8uAAAAAAAAAAFmCQAAVAEAANAvKgVv48A/ZE9lW7Bm6D8AAAA/XQAAAAAAAAABZwkAAFQBAAAIG6O0+ZvAP2RPZVuwZug/AAAAP10AAAAAAAAAAWgJAABUAQAAAKqZnrI8wD84yyvfm47oPwAAAD9dAAAAAAAAAAFpCQAAVAEAAEBCzm2Z2r8/cFROlXrP6D8AAAA/XQAAAAAAAAABagkAAFQBAADgABf7j1u/P4y6Re5JLuk/AAAAP20AAAAAAAAAAWsJAABUAQAAIGC7QQscvz8Uj6eYEZzpPwAAAD9tAAAAAAAAAAFsCQAAVAEAAKCntrZn7L4/FDOCs9YO6j8AAAA/jAAAAAAAAAABbQkAAFQBAACgp7a2Z+y+P6QH5F2efOo/AAAAP4wAAAAAAAAAAW4JAABUAQAA0I8N5Uj8vj+4bdu2bdvqPwAAAD+cAAAAAAAAAAFvCQAAVAEAABDpbSlxa78/bMZ23Ukh6z8AAAA/nAAAAAAAAAABcAkAAFQBAAB48ZQTDw3APyyAICMrXes/AAAAP5wAAAAAAAAAAXEJAABUAQAAgGKeKVZswD+ILG42GYDrPwAAAD+7AAAAAAAAAAFyCQAAVAEAAJDTpz+dy8A/fMtfFxSK6z8AAAA/uwAAAAAAAAABcwkAAFQBAABoXFonAxvBP/Sa2IcRj+s/AAAAP7sAAAAAAAAAAXQJAABUAQAASOUMD2lqwT98y18XFIrrPwAAAD/aAAAAAAAAAAF1CQAAVAEAAChuv/bOucE/iCxuNhmA6z8AAAA/2gAAAAAAAAABdgkAAFQBAADgDhuwU/nBP4gsbjYZgOs/AAAAP9oAAAAAAAAAAXcJAABUAQAA+PNPXYtgwj98y18XFIrrPwAAAD/6AAAAAAAAAAF4CQAAVAEAAKAggH8fmMI/4Ni7SQej6z8AAAA/+gAAAAAAAAABeQkAAFQBAAAg2YQKw8fCP0TmF3z6u+s/AAAAP/oAAAAAAAAAAXoJAABUAQAAUMHbOKTXwj8kw+we69nrPwAAAD8JAQAAAAAAAAF7CQAAVAEAACDZhArDx8I/gG86Mtn86z8AAAA/CQEAAAAAAAABfAkAAFQBAADICNetAKjCP9C6eSbCKew/AAAAPygBAAAAAAAAAX0JAABUAQAAGGh79Htowj+Y1TGLqFvsPwAAAD8oAQAAAAAAAAF+CQAAVAEAACBrnXUlEcI/bFH4DpSD7D8AAAA/KAEAAAAAAAABfwkAAFQBAABA4uqNv8HBP0DNvpJ/q+w/AAAAP0gBAAAAAAAAAYAJAABUAQAACImKSZdSwT+QGP6GaNjsPwAAAD9IAQAAAAAAAAGBCQAAVAEAAMC7/m1+28A/6MRLmlb77D8AAAA/SAEAAAAAAAABggkAAFQBAACAYp4pVmzAP0zSp8xJFO0/AAAAP2cBAAAAAAAAAYMJAABUAQAAePGUEw8NwD/IoSA9RxntPwAAAD9nAQAAAAAAAAGECQAAVAEAALAYwMyuS78/TNKnzEkU7T8AAAA/ZwEAAAAAAAABhQkAAFQBAADwBlv94qy+P+BjPXtRBe0/AAAAP3cBAAAAAAAAAYYJAABUAQAA8AZb/eKsvj98VuFIXuzsPwAAAD93AQAAAAAAAAGHCQAAVAEAAAB4ZBMqDL8/1F5UQYec7D8AAAA/lgEAAAAAAAABiAkAAFQBAAAAeGQTKgy/P9ReVEGHnOw/AAAAP5YBAAAAAAAAAYkJAABUAQAAAHhkEyoMvz/UXlRBh5zsPwAAAD+lAQAAAAAAAAGKCQAAVAEAAAB4ZBMqDL8/1F5UQYec7D8AAAA/pQEAAAAAAAABiwkAAFQBAADgNKCYZ4rFPxhi3v/l4+s/AAAAPwAAAAAAAAAAAYwJAABUAQAA4DSgmGeKxT8YYt7/5ePrPwAAAD8PAAAAAAAAAAGNCQAAVAEAAJjYHdOVcsU/CESc3KBq7D8AAAA/DwAAAAAAAAABjgkAAFQBAABACHB201LFP5AY/oZo2Ow/AAAAPx8AAAAAAAAAAY8JAABUAQAAAKztsAE7xT8MjFESK1DtPwAAAD8fAAAAAAAAAAGQCQAAVAEAAACs7bABO8U/6KvysNvq7T8AAAA/LgAAAAAAAAABkQkAAFQBAACQZxS9ThPFP8gsom6Re+4/AAAAPz4AAAAAAAAAAZIJAABUAQAAkGcUvU4TxT9IoPX5U/PuPwAAAD8+AAAAAAAAAAGTCQAAVAEAAPA3whkRM8U/3NVlwyBX7z8AAAA/XQAAAAAAAAABlAkAAFQBAAAQIBlI8kLFPxRfiHn/l+8/AAAAP10AAAAAAAAAAZUJAABUAQAA8DfCGREzxT9kqsdt6MTvPwAAAD9dAAAAAAAAAAGWCQAAVAEAAPA3whkRM8U/ZKrHbejE7z8AAAA/bQAAAAAAAAABlwkAAFQBAADwN8IZETPFP2Sqx23oxO8/AAAAP20AAAAAAAAAAZgJAABUAQAA8DfCGREzxT9kqsdt6MTvPwAAAD9tAAAAAAAAAAGZCQAAVAEAAACIvNo8qMY/sIFLZh6D6T8AAAA/AAAAAAAAAAABmgkAAFQBAAAAiLzaPKjGP7CBS2Yeg+k/AAAAPw8AAAAAAAAAAZsJAABUAQAAAIi82jyoxj+wgUtmHoPpPwAAAD8PAAAAAAAAAAGcCQAAVAEAAACIvNo8qMY/sIFLZh6D6T8AAAA/DwAAAAAAAAABnQkAAFQBAAAAiLzaPKjGP7CBS2Yeg+k/AAAAPy8AAAAAAAAAAZ4JAABUAQAAAIi82jyoxj+wgUtmHoPpPwAAAD8vAAAAAAAAAAGfCQAAVAEAAACIvNo8qMY/sIFLZh6D6T8AAAA/PgAAAAAAAAABoAkAAFQBAACIQMFl4NfGPyCUkNLbBOo/AAAAP04AAAAAAAAAAaEJAABUAQAA+ISaWZP/xj/U7Cv5t0rqPwAAAD9OAAAAAAAAAAGiCQAAVAEAABD5xfCDB8c/gOS4AI+a6j8AAAA/TgAAAAAAAAABowkAAFQBAACAPZ/kNi/HP5xKsFle+eo/AAAAP20AAAAAAAAAAaQJAABUAQAAAPajb9pexz+oT5mTKGLrPwAAAD9tAAAAAAAAAAGlCQAAVAEAAFjGUcycfsc/ROYXfPq76z8AAAA/fQAAAAAAAAABpgkAAFQBAADICivAT6bHP4BvOjLZ/Os/AAAAP30AAAAAAAAAAacJAABUAQAAKNvYHBLGxz80yNVYtULsPwAAAD99AAAAAAAAAAGoCQAAVAEAAJAfshDF7cc/kHQjbKNl7D8AAAA/nAAAAAAAAAABqQkAAFQBAADYezTWlgXIP/SBf56Wfuw/AAAAP5wAAAAAAAAAAaoJAABUAQAAKEziMlklyD/0gX+eln7sPwAAAD+cAAAAAAAAAAGrCQAAVAEAAKCQuyYMTcg/mNUxi6hb7D8AAAA/uwAAAAAAAAABrAkAAFQBAAAI1ZQav3TIP9C6eSbCKew/AAAAP7sAAAAAAAAAAa0JAABUAQAAgBluDnKcyD8kw+we69nrPwAAAD/LAAAAAAAAAAGuCQAAVAEAABhGnjAG1Mg/FL4D5SBx6z8AAAA/2wAAAAAAAAABrwkAAFQBAADQ5vnpihPJP5xKsFle+eo/AAAAP9sAAAAAAAAAAbAJAABUAQAAgIdVow9TyT8smXkMpm3qPwAAAD/bAAAAAAAAAAGxCQAAVAEAAEic3POEmsk/yOdCv+3h6T8AAAA/6gAAAAAAAAABsgkAAFQBAADIVOF+KMrJP8RDaKQob+k/AAAAP/oAAAAAAAAAAbMJAABUAQAAOJm6ctvxyT+w3XBLWRDpPwAAAD8JAQAAAAAAAAG0CQAAVAEAAHj1PDitCco/kHd58omx6D8AAAA/CQEAAAAAAAABtQkAAFQBAAAYIm1aQUHKP9we3suta+g/AAAAPwkBAAAAAAAAAbYJAABUAQAAYH7vHxNZyj8MoxdIwkPoPwAAAD8pAQAAAAAAAAG3CQAAVAEAAKDaceXkcMo/FAQmZ8c56D8AAAA/KQEAAAAAAAABuAkAAFQBAACwTp181XjKPxQEJmfHOeg/AAAAPzgBAAAAAAAAAbkJAABUAQAAoNpx5eRwyj+8+7JunonoPwAAAD84AQAAAAAAAAG6CQAAVAEAALBOnXzVeMo/cFROlXrP6D8AAAA/SAEAAAAAAAABuwkAAFQBAACwTp181XjKP4BZN89EOOk/AAAAP0gBAAAAAAAAAbwJAABUAQAAyMLIE8aAyj+MXiAJD6HpPwAAAD9nAQAAAAAAAAG9CQAAVAEAALBOnXzVeMo/DNJzlNEY6j8AAAA/ZwEAAAAAAAABvgkAAFQBAADIwsgTxoDKP/yzMXGMn+o/AAAAP2cBAAAAAAAAAb8JAABUAQAA6Db0qraIyj9YBFqfPzXrPwAAAD93AQAAAAAAAAHACQAAVAEAAPiqH0KnkMo/ROYXfPq76z8AAAA/dwEAAAAAAAABwQkAAFQBAADIwsgTxoDKPzTI1Vi1Quw/AAAAP5YBAAAAAAAAAcIJAABUAQAA6Db0qraIyj+4nDcDfbDsPwAAAD+WAQAAAAAAAAHDCQAAVAEAAOg29Kq2iMo/WDO2604K7T8AAAA/lgEAAAAAAAABxAkAAFQBAAAok3ZwiKDKPyROblA1PO0/AAAAP7UBAAAAAAAAAcUJAABUAQAAUHvNnmmwyj8kTm5QNTztPwAAAD+1AQAAAAAAAAHGCQAAVAEAAFB7zZ5psMo/JE5uUDU87T8AAAA/tQEAAAAAAAABxwkAAFQBAABQe82eabDKPyROblA1PO0/AAAAP9UBAAAAAAAAAcgJAABUAQAAUHvNnmmwyj8kTm5QNTztPwAAAD/VAQAAAAAAAAHJCQAAVAEAALi8hBFzL8s/DLxwMT1U5z8AAAA/AAAAAAAAAAABygkAAFQBAAC4vIQRcy/LPwy8cDE9VOc/AAAAPw8AAAAAAAAAAcsJAABUAQAAuLyEEXMvyz8MvHAxPVTnPwAAAD8PAAAAAAAAAAHMCQAAVAEAAAj7GQPTBcw/IGU0hswv6D8AAAA/HwAAAAAAAAABzQkAAFQBAAAw4E6wCm3MP7z7sm6eieg/AAAAPx8AAAAAAAAAAc4JAABUAQAAeK3aiyPkzD9ckjFXcOPoPwAAAD8vAAAAAAAAAAHPCQAAVAEAABDX6CwOc80/xENopChv6T8AAAA/PgAAAAAAAAAB0AkAAFQBAABIMElxNuLNPwzSc5TRGOo/AAAAPz4AAAAAAAAAAdEJAABUAQAAOC0n8Iw5zj9YYH+EesLqPwAAAD9eAAAAAAAAAAHSCQAAVAEAALBxAOQ/Yc4/FL4D5SBx6z8AAAA/XgAAAAAAAAAB0wkAAFQBAADYWVcSIXHOP9wbiEXHH+w/AAAAP14AAAAAAAAAAdQJAABUAQAAUKFSh31Bzj98VuFIXuzsPwAAAD9tAAAAAAAAAAHVCQAAVAEAAFChUod9Qc4/fFbhSF7s7D8AAAA/fQAAAAAAAAAB1gkAAFQBAABQoVKHfUHOP3xW4Uhe7Ow/AAAAP30AAAAAAAAAAdcJAABUAQAAUKFSh31Bzj98VuFIXuzsPwAAAD+MAAAAAAAAAAHYCQAAVAEAADwxKy/4CtA/ZE9lW7Bm6D8AAAA/AAAAAAAAAAAB2QkAAFQBAACUAdmLuirQP7xX2FPZFug/AAAAPx8AAAAAAAAAAdoJAABUAQAAlAHZi7oq0D+8V9hT2RboPwAAAD8fAAAAAAAAAAHbCQAAVAEAAJQB2Yu6KtA/vFfYU9kW6D8AAAA/HwAAAAAAAAAB3AkAAFQBAABcFmDcL3LQP7D2yTTUIOg/AAAAPy8AAAAAAAAAAd0JAABUAQAA2BTPG9ud0D9USnwh5v3nPwAAAD8vAAAAAAAAAAHeCQAAVAEAAGiHafJ20dA/6NsR0O3u5z8AAAA/LwAAAAAAAAAB3wkAAFQBAAAYKMWr+xDRP/ydLg742uc/AAAAP1YAAAAAAAAAAeAJAABUAQAA2IK2sHhU0T+ML8S8/8vnPwAAAD9WAAAAAAAAAAHhCQAAVAEAAMx/lC/Pq9E/jC/EvP/L5z8AAAA/ZQAAAAAAAAAB4gkAAFQBAACgTrHLPPfRP/ydLg742uc/AAAAP2UAAAAAAAAAAeMJAABUAQAAVO8MhcE20j/wPCDv8uTnPwAAAD9lAAAAAAAAAAHkCQAAVAEAAMQz5nh0XtI/3HoDsej45z8AAAA/hQAAAAAAAAAB5QkAAFQBAADEM+Z4dF7SP9x6A7Ho+Oc/AAAAP4UAAAAAAAAAAeYJAABUAQAAxDPmeHRe0j/cegOx6PjnPwAAAD+FAAAAAAAAAAHnCQAAVAEAAMQz5nh0XtI/3HoDsej45z8AAAA/lAAAAAAAAAAB6AkAAFQBAAAwnPBC7BjRPyhRxNYbiOk/AAAAPwAAAAAAAAAAAekJAABUAQAAMJzwQuwY0T8oUcTWG4jpPwAAAD8QAAAAAAAAAAHqCQAAVAEAADCc8ELsGNE/KFHE1huI6T8AAAA/EAAAAAAAAAAB6wkAAFQBAAAY3zh2SmzRP4xeIAkPoek/AAAAPxAAAAAAAAAAAewJAABUAQAAgGl8HgWQ0T8AzYpaB7DpPwAAAD8fAAAAAAAAAAHtCQAAVAEAAAgigamov9E/ZNrmjPrI6T8AAAA/HwAAAAAAAAAB7gkAAFQBAACAIPDoU+vRP+gKbhz9w+k/AAAAPy8AAAAAAAAAAe8JAABUAQAAgCDw6FPr0T/oCm4c/cPpPwAAAD8vAAAAAAAAAAHwCQAAVAEAAIAg8OhT69E/6ApuHP3D6T8AAAA/TgAAAAAAAAAB8QkAAFQBAACAIPDoU+vRP+gKbhz9w+k/AAAAP04AAAAAAAAAAfIJAABUAQAAlJVFCWxy1D8s35uOTDbnPwAAAD8AAAAAAAAAAAHzCQAAVAEAAJSVRQlsctQ/LN+bjkw25z8AAAA/EAAAAAAAAAAB9AkAAFQBAACUlUUJbHLUPyzfm45MNuc/AAAAPxAAAAAAAAAAAfUJAABUAQAAlJVFCWxy1D8s35uOTDbnPwAAAD8QAAAAAAAAAAH2CQAAVAEAAJSVRQlsctQ/LN+bjkw25z8AAAA/LwAAAAAAAAAB9wkAAFQBAACUlUUJbHLUPyzfm45MNuc/AAAAPy8AAAAAAAAAAfgJAABUAQAAoE/bVGR21D8UYEtMAsfnPwAAAD8/AAAAAAAAAAH5CQAAVAEAAIzbr71zbtQ/3HoDsej45z8AAAA/PwAAAAAAAAAB+gkAAFQBAACM26+9c27UPyBlNIbML+g/AAAAP04AAAAAAAAAAfsJAABUAQAAjNuvvXNu1D+8+7JunonoPwAAAD9OAAAAAAAAAAH8CQAAVAEAAKwJcaBcetQ/yACcqGjy6D8AAAA/bQAAAAAAAAAB/QkAAFQBAADc8cfOPYrUP1jV/VIwYOk/AAAAP20AAAAAAAAAAf4JAABUAQAAKAjg3wem1D/oCm4c/cPpPwAAAD98AAAAAAAAAAH/CQAAVAEAAHQe+PDRwdQ/eEDe5ckn6j8AAAA/fAAAAAAAAAABAAoAAFQBAADwHGcwfe3UP6QH5F2efOo/AAAAP4wAAAAAAAAAAQEKAABUAQAAQDN/QUcJ1T9gwY2jf7jqPwAAAD+MAAAAAAAAAAECCgAAVAEAAIxJl1IRJdU/nEqwWV756j8AAAA/nAAAAAAAAAABAwoAAFQBAADYX69j20DVP2BlaL5EK+s/AAAAP5wAAAAAAAAAAQQKAABUAQAAKHbHdKVc1T9YBFqfPzXrPwAAAD+7AAAAAAAAAAEFCgAAVAEAAIBGddFnfNU/WARanz816z8AAAA/uwAAAAAAAAABBgoAAFQBAADMXI3iMZjVP1gEWp8/Nes/AAAAP8oAAAAAAAAAAQcKAABUAQAA8IpOxRqk1T8IuRqrVgjrPwAAAD/KAAAAAAAAAAEICgAAVAEAACgtOz/0t9U/WGB/hHrC6j8AAAA/2gAAAAAAAAABCQoAAFQBAABgzye5zcvVP6QH5F2efOo/AAAAP9oAAAAAAAAAAQoKAABUAQAAmHEUM6ff1T+oxBdi3v/pPwAAAD/5AAAAAAAAAAELCgAAVAEAANzNlvh499U/NLLS9SB+6T8AAAA/+QAAAAAAAAABDAoAAFQBAAAA/FfbYQPWPzQO+NpbC+k/AAAAP/kAAAAAAAAAAQ0KAABUAQAAKOSuCUMT1j+Qd3nyibHoPwAAAD8ZAQAAAAAAAAEOCgAAVAEAAFTMBTgkI9Y/cLBzerVc6D8AAAA/GQEAAAAAAAABDwoAAFQBAAB4+sYaDS/WP7D2yTTUIOg/AAAAPxkBAAAAAAAAARAKAABUAQAAePrGGg0v1j/wPCDv8uTnPwAAAD84AQAAAAAAAAERCgAAVAEAAIC0XGYFM9Y/KCJoigyz5z8AAAA/OAEAAAAAAAABEgoAAFQBAACg4h1J7j7WP1wHsCUmgec/AAAAP0cBAAAAAAAAARMKAABUAQAAmCiI/fU61j+Ii+mhOlnnPwAAAD9XAQAAAAAAAAEUCgAAVAEAANyECsPHUtY/OECqrVEs5z8AAAA/VwEAAAAAAAABFQoAAFQBAAAIbWHxqGLWP+CTXJpjCec/AAAAP1cBAAAAAAAAARYKAABUAQAAFCf3PKFm1j/0VXnYbfXmPwAAAD9nAQAAAAAAAAEXCgAAVAEAADBVuB+KctY/nKkrxX/S5j8AAAA/ZwEAAAAAAAABGAoAAFQBAAA8D05rgnbWP7BrSAOKvuY/AAAAP4YBAAAAAAAAARkKAABUAQAAMFW4H4py1j+wa0gDir7mPwAAAD+GAQAAAAAAAAEaCgAAVAEAACibItSRbtY/sGtIA4q+5j8AAAA/hgEAAAAAAAABGwoAAFQBAAAwVbgfinLWP7BrSAOKvuY/AAAAP5YBAAAAAAAAARwKAABUAQAAKJsi1JFu1j+wa0gDir7mPwAAAD+WAQAAAAAAAAEdCgAAVAEAACibItSRbtY/sGtIA4q+5j8AAAA/lgEAAAAAAAABHgoAAFQBAAAomyLUkW7WP7BrSAOKvuY/AAAAP6UBAAAAAAAAAR8KAABUAQAAKJsi1JFu1j+wa0gDir7mPwAAAD+lAQAAAAAAAAEgCgAAVAEAANDKdHfPTtY/AFtiEjhe5z8AAAA/1AEAAAAAAAABIQoAAFQBAACMbvKx/TbWP7iz/TgUpOc/AAAAP9QBAAAAAAAAASIKAABUAQAAaEAxzxQr1j/wPCDv8uTnPwAAAD/UAQAAAAAAAAEjCgAAVAEAAEwScOwrH9Y/IGU0hswv6D8AAAA/8wEAAAAAAAABJAoAAFQBAAAYKhm+Sg/WP1juVjyrcOg/AAAAP/MBAAAAAAAAASUKAABUAQAACLbtJloH1j98tVy0f8XoPwAAAD8DAgAAAAAAAAEmCgAAVAEAADSeRFU7F9Y/gFk3z0Q46T8AAAA/EwIAAAAAAAABJwoAAFQBAABMEnDsKx/WPwDNiloHsOk/AAAAPyICAAAAAAAAASgKAABUAQAAePrGGg0v1j8AcWV1zCLqPwAAAD8iAgAAAAAAAAEpCgAAVAEAAIxu8rH9NtY//LMxcYyf6j8AAAA/IgIAAAAAAAABKgoAAFQBAAC4Vkng3kbWPzQ9VCdr4Oo/AAAAPzICAAAAAAAAASsKAABUAQAA5D6gDsBW1j/ole9NRybrPwAAAD8yAgAAAAAAAAEsCgAAVAEAABQn9zyhZtY/sLCnsi1Y6z8AAAA/QQIAAAAAAAABLQoAAFQBAAB0sTrlW4rWP/Sa2IcRj+s/AAAAP0ECAAAAAAAAAS4KAABUAQAAtA29qi2i1j/sOcpoDJnrPwAAAD9hAgAAAAAAAAEvCgAAVAEAABDeagfwwdY/7DnKaAyZ6z8AAAA/gAIAAAAAAAABMAoAAFQBAAAQ3moH8MHWP+w5ymgMmes/AAAAP4ACAAAAAAAAATEKAABUAQAAEN5qB/DB1j/sOcpoDJnrPwAAAD+AAgAAAAAAAAEyCgAAVAEAABDeagfwwdY/7DnKaAyZ6z8AAAA/gAIAAAAAAAABMwoAAFQBAABsiueN7U7YPxzXXM6bgeo/AAAAPwAAAAAAAAAAATQKAABUAQAAbIrnje1O2D8c11zOm4HqPwAAAD8PAAAAAAAAAAE1CgAAVAEAAGyK543tTtg/HNdczpuB6j8AAAA/DwAAAAAAAAABNgoAAFQBAABsiueN7U7YPxzXXM6bgeo/AAAAPw8AAAAAAAAAATcKAABUAQAAbIrnje1O2D8c11zOm4HqPwAAAD8fAAAAAAAAAAE4CgAAVAEAAGyK543tTtg/HNdczpuB6j8AAAA/LgAAAAAAAAABOQoAAFQBAABsiueN7U7YPxzXXM6bgeo/AAAAPy4AAAAAAAAAAToKAABUAQAAbIrnje1O2D8c11zOm4HqPwAAAD8+AAAAAAAAAAE7CgAAVAEAAGyK543tTtg/HNdczpuB6j8AAAA/PgAAAAAAAAABPAoAAFQBAABAyBVIINDbPwBCCSm9Teg/AAAAPwAAAAAAAAAAAT0KAABUAQAAQMgVSCDQ2z8AQgkpvU3oPwAAAD8QAAAAAAAAAAE+CgAAVAEAAEDIFUgg0Ns/AEIJKb1N6D8AAAA/EAAAAAAAAAABPwoAAFQBAABAyBVIINDbPwBCCSm9Teg/AAAAPxAAAAAAAAAAAUAKAABUAQAAQMgVSCDQ2z8AQgkpvU3oPwAAAD8fAAAAAAAAAAFBCgAAVAEAAEDIFUgg0Ns/AEIJKb1N6D8AAAA/HwAAAAAAAAABQgoAAFQBAADwsf02VrTbP6Tx4PoJuOc/AAAAPz8AAAAAAAAAAUMKAABUAQAAuA8RvXyg2z9IRZPnG5XnPwAAAD8/AAAAAAAAAAFECgAAVAEAAGz5+KuyhNs/XAewJSaB5z8AAAA/TgAAAAAAAAABRQoAAFQBAAAc4+Ca6GjbP1wHsCUmgec/AAAAP14AAAAAAAAAAUYKAABUAQAAjHBGxEw12z8gwVlrB73nPwAAAD9eAAAAAAAAAAFHCgAAVAEAAPz9q+2wAds/8Dwg7/Lk5z8AAAA/XgAAAAAAAAABSAoAAFQBAABoixEXFc7aPyzGQqXRJeg/AAAAP20AAAAAAAAAAUkKAABUAQAACAHOblqq2j9Y7lY8q3DoPwAAAD9tAAAAAAAAAAFKCgAAVAEAAIwCXy+vfto/kHd58omx6D8AAAA/jQAAAAAAAAABSwoAAFQBAABA7EYe5WLaPyit6btWFek/AAAAP40AAAAAAAAAAUwKAABUAQAAEATw7wNT2j8oUcTWG4jpPwAAAD+cAAAAAAAAAAFNCgAAVAEAAPDVLg0bR9o/qMQXYt7/6T8AAAA/nAAAAAAAAAABTgoAAFQBAADw1S4NG0faP5im1T6Zhuo/AAAAP6wAAAAAAAAAAU8KAABUAQAACEpapAtP2j+kq754Y+/qPwAAAD+sAAAAAAAAAAFQCgAAVAEAAGAaCAHObto/OOEuQjBT6z8AAAA/vAAAAAAAAAABUQoAAFQBAAC86rVdkI7aP+w5ymgMmes/AAAAP7wAAAAAAAAAAVIKAABUAQAAHHX5BUuy2j8YYt7/5ePrPwAAAD/bAAAAAAAAAAFTCgAAVAEAAKznk9zm5do/gG86Mtn86z8AAAA/2wAAAAAAAAABVAoAAFQBAAA4oJhnihXbP4BvOjLZ/Os/AAAAP9sAAAAAAAAAAVUKAABUAQAA2IZe1RZR2z8IoMHB2/frPwAAAD/6AAAAAAAAAAFWCgAAVAEAAGA/Y2C6gNs/sFSCzfLK6z8AAAA/+gAAAAAAAAABVwoAAFQBAADQgzxUbajbP+w5ymgMmes/AAAAP/oAAAAAAAAAAVgKAABUAQAAQMgVSCDQ2z9sxnbdSSHrPwAAAD8ZAQAAAAAAAAFZCgAAVAEAAKhSWfDa89s/gOS4AI+a6j8AAAA/GQEAAAAAAAABWgoAAFQBAADQOrAevAPcPzRWrRDm8Ok/AAAAPxkBAAAAAAAAAVsKAABUAQAA6K7btawL3D/wx6EgPUfpPwAAAD85AQAAAAAAAAFcCgAAVAEAACBRyC+GH9w/tJqkT5mT6D8AAAA/OQEAAAAAAAABXQoAAFQBAAAUlzLkjRvcPxRgS0wCx+c/AAAAPzkBAAAAAAAAAV4KAABUAQAA6K7btawL3D98hgBocPDmPwAAAD9IAQAAAAAAAAFfCgAAVAEAANA6sB68A9w/7A3EouMP5j8AAAA/SAEAAAAAAAABYAoAAFQBAACoUlnw2vPbP0zTap9MQ+U/AAAAP2cBAAAAAAAAAWEKAABUAQAAeGoCwvnj2z90s8kAnKjkPwAAAD9nAQAAAAAAAAFiCgAAVAEAAFg8Qd8Q2Ns/ZK7gxtE/5D8AAAA/ZwEAAAAAAAABYwoAAFQBAAA0DoD8J8zbP0Tn2k796uM/AAAAP4cBAAAAAAAAAWQKAABUAQAANA6A/CfM2z/0m5taFL7jPwAAAD+HAQAAAAAAAAFlCgAAVAEAADQOgPwnzNs/CF64mB6q4z8AAAA/hwEAAAAAAAABZgoAAFQBAAAgmlRlN8TbPwheuJgequM/AAAAP5YBAAAAAAAAAWcKAABUAQAAFOC+GT/A2z8IXriYHqrjPwAAAD+mAQAAAAAAAAFoCgAAVAEAAOj3Z+tdsNs/vLZTv/rv4z8AAAA/pgEAAAAAAAABaQoAAFQBAAC4DxG9fKDbP+zeZ1bUOuQ/AAAAP8UBAAAAAAAAAWoKAABUAQAAkCe6jpuQ2z8YB3ztrYXkPwAAAD/FAQAAAAAAAAFrCgAAVAEAAHizjveqiNs/xP4I9YTV5D8AAAA/xQEAAAAAAAABbAoAAFQBAAB4s473qojbP9AD8i5PPuU/AAAAP+QBAAAAAAAAAW0KAABUAQAAhG0kQ6OM2z/gCNtoGaflPwAAAD/kAQAAAAAAAAFuCgAAVAEAALBVe3GEnNs/6Ky1g94Z5j8AAAA/5AEAAAAAAAABbwoAAFQBAADcPdKfZazbP+hQkJ6jjOY/AAAAP/0BAAAAAAAAAXAKAABUAQAAFOC+GT/A2z/gk1yaYwnnPwAAAD/9AQAAAAAAAAFxCgAAVAEAAIQkmA3y59s/xBQMWBma5z8AAAA/HAIAAAAAAAABcgoAAFQBAAD0aHEBpQ/cPwBCCSm9Teg/AAAAPxwCAAAAAAAAAXMKAABUAQAAWPO0qV8z3D/IAJyoaPLoPwAAAD8cAgAAAAAAAAF0CgAAVAEAALDDYgYiU9w/IPC1txaS6T8AAAA/LAIAAAAAAAABdQoAAFQBAAAgCDz61HrcP3Dfz8bEMeo/AAAAPywCAAAAAAAAAXYKAABUAQAAkEwV7oei3D9sIpzChK7qPwAAAD9LAgAAAAAAAAF3CgAAVAEAAOgcw0pKwtw/6JXvTUcm6z8AAAA/SwIAAAAAAAABeAoAAFQBAABA7XCnDOLcP3zLXxcUius/AAAAP1sCAAAAAAAAAXkKAABUAQAAjAOJuNb93D+o83Ou7dTrPwAAAD9bAgAAAAAAAAF6CgAAVAEAANwZocmgGd0/3BuIRccf7D8AAAA/agIAAAAAAAABewoAAFQBAAAoMLnaajXdPwhEnNygauw/AAAAP2oCAAAAAAAAAXwKAABUAQAAeEbR6zRR3T9g8Onvjo3sPwAAAD+KAgAAAAAAAAF9CgAAVAEAAHhG0es0Ud0/YPDp746N7D8AAAA/igIAAAAAAAABfgoAAFQBAAB4RtHrNFHdP2Dw6e+Ojew/AAAAP4oCAAAAAAAAAX8KAABUAQAAeEbR6zRR3T9g8Onvjo3sPwAAAD+KAgAAAAAAAA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83|14.662|6.445|5.604|33.222|18.7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3366|recordLength=103421|start=0|end=103366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087|6.641|16.437|40.443|5.331001|25.832|10.884|15.531|13.751|23.2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4830|recordLength=184830|start=0|end=184830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4AAAAR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AZYCAAAAAAAF7P///wxBY3Rpb25UeXBlVjEBAAAAB3ZhbHVlX18ACAIAAAAAAAAAAQUAAAAEAAAACRUAAAAJFgAAABenAgAAAAAAAen////s////AAAAAAEGAAAABAAAAAkYAAAACRkAAAD1qQIAAAAAAAHm////7P///wAAAAABBwAAAAQAAAAJGwAAAAkcAAAABqwCAAAAAAAB4////+z///8AAAAAAQgAAAAEAAAACR4AAAAJHwAAAE6tAgAAAAAAAeD////s////AAAAAAEJAAAABAAAAAkhAAAACSIAAACvrwIAAAAAAAHd////7P///wAAAAABCgAAAAQAAAAJJAAAAAklAAAAA7ECAAAAAAAB2v///+z///8AAAAAAQsAAAAEAAAACScAAAAJKAAAACWzAgAAAAAAAdf////s////AAAAAAEMAAAABAAAAAkqAAAACSsAAAAGuwIAAAAAAAHU////7P///wAAAAABDQAAAAQAAAAJLQAAAAkuAAAAXL0CAAAAAAAB0f///+z///8AAAAAAQ4AAAAEAAAACTAAAAAJMQAAAOO+AgAAAAAAAc7////s////AAAAAAEPAAAABAAAAAkzAAAACTQAAADxwwIAAAAAAAHL////7P///wAAAAABEAAAAAQAAAAJNgAAAAk3AAAAQMYCAAAAAAAByP///+z///8AAAAAAREAAAAEAAAACTkAAAAJOgAAAEbKAgAAAAAAAcX////s////AAAAAAUSAAAAD1BlbkF0dHJpYnV0ZXNWMQoAAAAHX2NvbG9yQQdfY29sb3JSB19jb2xvckcHX2NvbG9yQgpGaXRUb0N1cnZlBkhlaWdodA5JZ25vcmVQcmVzc3VyZQ1Jc0hpZ2hsaWdodGVyBVNoYXBlBVdpZHRoAAAAAAAAAAAEAAICAgIBBgEBDEJydXNoU2hhcGVWMQIAAAAGAgAAAP//AAAAAAAAAAAACEAAAAXE////DEJydXNoU2hhcGVWMQEAAAAHdmFsdWVfXwAIAgAAAAEAAAAAAAAAAAAIQAUTAAAACklua1RyYWNlVjEDAAAADUxpc3RgMStfaXRlbXMMTGlzdGAxK19zaXplD0xpc3RgMStfdmVyc2lvbgQAABhTaGFyZWQuSW5raW5nLklua1BvaW50W10CAAAACAgCAAAACT0AAAB+AAAAfgAAAAEVAAAAEgAAAP//AAAAAAAAAAAACEAAAAHC////xP///wEAAAAAAAAAAAAIQAEWAAAAEwAAAAk/AAAAQAAAAEAAAAABGAAAABIAAAD//wAAAAAAAAAAAAhAAAABwP///8T///8BAAAAAAAAAAAACEABGQAAABMAAAAJQQAAACoAAAAqAAAAARsAAAASAAAA//8AAAAAAAAAAAAIQAAAAb7////E////AQAAAAAAAAAAAAhAARwAAAATAAAACUMAAAAVAAAAFQAAAAEeAAAAEgAAAP//AAAAAAAAAAAACEAAAAG8////xP///wEAAAAAAAAAAAAIQAEfAAAAEwAAAAlFAAAAMwAAADMAAAABIQAAABIAAAD//wAAAAAAAAAAAAhAAAABuv///8T///8BAAAAAAAAAAAACEABIgAAABMAAAAJRwAAABQAAAAUAAAAASQAAAASAAAA//8AAAAAAAAAAAAIQAAAAbj////E////AQAAAAAAAAAAAAhAASUAAAATAAAACUkAAAAaAAAAGgAAAAEnAAAAEgAAAP//AAAAAAAAAAAACEAAAAG2////xP///wEAAAAAAAAAAAAIQAEoAAAAEwAAAAlLAAAAFgAAABYAAAABKgAAABIAAAD//wAAAAAAAAAAAAhAAAABtP///8T///8BAAAAAAAAAAAACEABKwAAABMAAAAJTQAAAC4AAAAuAAAAAS0AAAASAAAA//8AAAAAAAAAAAAIQAAAAbL////E////AQAAAAAAAAAAAAhAAS4AAAATAAAACU8AAAANAAAADQAAAAEwAAAAEgAAAP//AAAAAAAAAAAACEAAAAGw////xP///wEAAAAAAAAAAAAIQAExAAAAEwAAAAlRAAAAQAAAAEAAAAABMwAAABIAAAD//wAAAAAAAAAAAAhAAAABrv///8T///8BAAAAAAAAAAAACEABNAAAABMAAAAJUwAAAA4AAAAOAAAAATYAAAASAAAA//8AAAAAAAAAAAAIQAAAAaz////E////AQAAAAAAAAAAAAhAATcAAAATAAAACVUAAAA6AAAAOgAAAAE5AAAAEgAAAP//AAAAAAAAAAAACEAAAAGq////xP///wEAAAAAAAAAAAAIQAE6AAAAEwAAAAlXAAAAGgAAABoAAAAHPQAAAAABAAAAgAA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NAgc/AAAAAAEAAABAAAAABApJbmtQb2ludFYxAg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B0EAAAAAAQAAAEAAAAAECklua1BvaW50VjECAA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DRYHQwAAAAABAAAAIAAAAAQKSW5rUG9pbnRWMQIAAAAJQAEAAAlBAQAACUIBAAAJQwEAAAlEAQAACUUBAAAJRgEAAAlHAQAACUgBAAAJSQEAAAlKAQAACUsBAAAJTAEAAAlNAQAACU4BAAAJTwEAAAlQAQAACVEBAAAJUgEAAAlTAQAACVQBAAANCwdFAAAAAAEAAABAAAAABApJbmtQb2ludFYxAgA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0NB0cAAAAAAQAAACAAAAAECklua1BvaW50VjECAAAACYgBAAAJiQEAAAmKAQAACYsBAAAJjAEAAAmNAQAACY4BAAAJjwEAAAmQAQAACZEBAAAJkgEAAAmTAQAACZQBAAAJlQEAAAmWAQAACZcBAAAJmAEAAAmZAQAACZoBAAAJmwEAAA0MB0kAAAAAAQAAACAAAAAECklua1BvaW50VjECAAAACZwBAAAJnQEAAAmeAQAACZ8BAAAJoAEAAAmhAQAACaIBAAAJowEAAAmkAQAACaUBAAAJpgEAAAmnAQAACagBAAAJqQEAAAmqAQAACasBAAAJrAEAAAmtAQAACa4BAAAJrwEAAAmwAQAACbEBAAAJsgEAAAmzAQAACbQBAAAJtQEAAA0GB0sAAAAAAQAAACAAAAAECklua1BvaW50VjECAAAACbYBAAAJtwEAAAm4AQAACbkBAAAJugEAAAm7AQAACbwBAAAJvQEAAAm+AQAACb8BAAAJwAEAAAnBAQAACcIBAAAJwwEAAAnEAQAACcUBAAAJxgEAAAnHAQAACcgBAAAJyQEAAAnKAQAACcsBAAANCgdNAAAAAAEAAABAAAAABApJbmtQb2ludFYxAgAAAAnMAQAACc0BAAAJzgE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DRIHTwAAAAABAAAAEAAAAAQKSW5rUG9pbnRWMQIAAAAJ+gEAAAn7AQAACfwBAAAJ/QEAAAn+AQAACf8BAAAJAAIAAAkBAgAACQICAAAJAwIAAAkEAgAACQUCAAAJBgIAAA0DB1EAAAAAAQAAAEAAAAAECklua1BvaW50VjECAA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HUwAAAAABAAAAEAAAAAQKSW5rUG9pbnRWMQIAAAAJRwIAAAlIAgAACUkCAAAJSgIAAAlLAgAACUwCAAAJTQIAAAlOAgAACU8CAAAJUAIAAAlRAgAACVICAAAJUwIAAAlUAgAADQIHVQAAAAABAAAAQAAAAAQKSW5rUG9pbnRWMQIA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0GB1cAAAAAAQAAACAAAAAECklua1BvaW50VjECAAAACY8CAAAJkAIAAAmRAgAACZICAAAJkwIAAAmUAgAACZUCAAAJlgIAAAmXAgAACZgCAAAJmQIAAAmaAgAACZsCAAAJnAIAAAmdAgAACZ4CAAAJnwIAAAmgAgAACaECAAAJogIAAAmjAgAACaQCAAAJpQIAAAmmAgAACacCAAAJqAIAAA0GBVgAAAAKSW5rUG9pbnRWMQQAAAABWAFZDlByZXNzdXJlRmFjdG9yCVRpbWVTdGFtcAAAAAAGBgsQAgAAAIBPLGj6S5E/AH4DJf0CgD8AAAA/AAAAAAAAAAABWQAAAFgAAACATyxo+kuRPwB+AyX9AoA/AAAAPw8AAAAAAAAAAVoAAABYAAAAgE8saPpLkT8AfgMl/QKAPwAAAD8PAAAAAAAAAAFbAAAAWAAAAEB/cwXOLZo/AGVtYhXUij8AAAA/LgAAAAAAAAABXAAAAFgAAADAD7UZ7e+ePwDex3FbiI0/AAAAPy4AAAAAAAAAAV0AAABYAAAAgEiZXDsqoj+AaD7Ic3iRPwAAAD8uAAAAAAAAAAFeAAAAWAAAAGAJWCyA3KQ/AAcVTIUlkj8AAAA/TgAAAAAAAAABXwAAAFgAAABg1akT9RSnPwAHFUyFJZI/AAAAP04AAAAAAAAAAWAAAABYAAAAAKUsWM8kqT8ARMJTqH+TPwAAAD9dAAAAAAAAAAFhAAAAWAAAAMB/QrTZuqo/gL0cY+4zlj8AAAA/XQAAAAAAAAABYgAAAFgAAADgViezfnmsPwA3d3I06Jg/AAAAP10AAAAAAAAAAWMAAABYAAAAIDmfyVO+rT8A7X6JnfacPwAAAD99AAAAAAAAAAFkAAAAWAAAAGAbF+AoA68/AKEuEgzZoD8AAAA/fQAAAAAAAAABZQAAAFgAAABAEITI+HyvPwBqdOPa46M/AAAAP30AAAAAAAAAAWYAAABYAAAAAAXxsMj2rz8A9gythpSlPwAAAD+cAAAAAAAAAAFnAAAAWAAAAPD8rkxMOLA/QCB8+kPypz8AAAA/nAAAAAAAAAABaAAAAFgAAADw/K5MTDiwP4CHmE8kqqs/AAAAP5wAAAAAAAAAAWkAAABYAAAA0H5H+/4jsD9AUN4g87SuPwAAAD+7AAAAAAAAAAFqAAAAWAAAANB+R/v+I7A/YAwS+eDfsD8AAAA/uwAAAAAAAAABawAAAFgAAAAABfGwyPavP6DnlYQV57I/AAAAP7sAAAAAAAAAAWwAAABYAAAAwBfmgsMrrz/gEQXS0kS1PwAAAD/LAAAAAAAAAAFtAAAAWAAAACAfSD2O2q4/4JR+vkt3tz8AAAA/ywAAAAAAAAABbgAAAFgAAACgMT0PiQ+uP+C1zi7WVro/AAAAP+oAAAAAAAAAAW8AAABYAAAAoEABhB5trT/ghzPd19+8PwAAAD/qAAAAAAAAAAFwAAAAWAAAAGBPxfizyqw/YAGO7B2Uvz8AAAA/6gAAAAAAAAABcQAAAFgAAABgXoltSSisP0DuCDypzcA/AAAAPwkBAAAAAAAAAXIAAABYAAAAoHSvnKk0qz9QVzsTKhLCPwAAAD8JAQAAAAAAAAFzAAAAWAAAAICDcxE/kqo/UJ0H+H/qwj8AAAA/CQEAAAAAAAABdAAAAFgAAADgmZlAn56pP0AGOs8AL8Q/AAAAPygBAAAAAAAAAXUAAABYAAAAILC/b/+qqD8AQ+fWI4nFPwAAAD8oAQAAAAAAAAF2AAAAWAAAAODCtEH636c/0H+U3kbjxj8AAAA/KAEAAAAAAAABdwAAAFgAAACg0Xi2jz2nP0BB0VSD/Mc/AAAAPzgBAAAAAAAAAXgAAABYAAAAgOA8KyWbpj9g1oj7YSvJPwAAAD84AQAAAAAAAAF5AAAAWAAAAODnnuXvSaY/IBM2A4WFyj8AAAA/VwEAAAAAAAABegAAAFgAAABA5G2IinKmPyB8aNoFyss/AAAAP1cBAAAAAAAAAXsAAABYAAAAQORtiIpypj+wjJASyznNPwAAAD9XAQAAAAAAAAF8AAAAWAAAAIDgPCslm6Y/8CFIualozj8AAAA/dwEAAAAAAAABfQAAAFgAAAAg2dpwWuymP8A7j86hVs8/AAAAP3cBAAAAAAAAAX4AAABYAAAAYNWpE/UUpz+olCgKHi3QPwAAAD93AQAAAAAAAAF/AAAAWAAAAADOR1kqZqc/qLeO/EiZ0D8AAAA/lgEAAAAAAAABgAAAAFgAAAAAzkdZKmanP1AYrTfnJdE/AAAAP5YBAAAAAAAAAYEAAABYAAAA4MK0Qfrfpz8YD45atKfRPwAAAD+WAQAAAAAAAAGCAAAAWAAAAIC3ISrKWag/2G+slVI00j8AAAA/xAEAAAAAAAABgwAAAFgAAAAgsL9v/6qoP6BmjbgfttI/AAAAP8QBAAAAAAAAAYQAAABYAAAAQKH7+mlNqT/wbqFUAm7TPwAAAD/EAQAAAAAAAAGFAAAAWAAAAECHpG6kaao/4LRtOVhG1D8AAAA/1AEAAAAAAAABhgAAAFgAAACgZesnFNerPxgnv+0LCdU/AAAAP9QBAAAAAAAAAYcAAABYAAAAoDE9D4kPrj9ImRCiv8vVPwAAAD/zAQAAAAAAAAGIAAAAWAAAAGB35UA0dbA/+Pku3V1Y1j8AAAA/8wEAAAAAAAABiQAAAFgAAACgWV1XCbqxPxizV7e3udY/AAAAP/MBAAAAAAAAAYoAAABYAAAA0DvVbd7+sj9AAkN5QBDXPwAAAD8SAgAAAAAAAAGLAAAAWAAAANAhfuEYG7Q/wBN28lVG1z8AAAA/EgIAAAAAAAABjAAAAFgAAAAgBPb37V+1P/hiYbTenNc/AAAAPxICAAAAAAAAAY0AAABYAAAAEOqeayh8tj9wdJQt9NLXPwAAAD8xAgAAAAAAAAGOAAAAWAAAAKBVEet6W7c/wFlC16se2D8AAAA/MQIAAAAAAAABjwAAAFgAAADARk125f23PzhrdVDBVNg/AAAAPzECAAAAAAAAAZAAAABYAAAAsLkhsAKMuD+o5uXhp5XYPwAAAD9BAgAAAAAAAAGRAAAAWAAAANCqXTttLrk/YCSeKhu22D8AAAA/QQIAAAAAAAABkgAAAFgAAADgHTJ1iry5PwhiVnOO1tg/AAAAP2ACAAAAAAAAAZMAAABYAAAAgJQ3DA0iuj/4y5OLX+HYPwAAAD9gAgAAAAAAAAGUAAAAWAAAANCQBq+nSro/qAlM1NIB2T8AAAA/YAIAAAAAAAABlQAAAFgAAADQkAavp0q6Pygbf03oN9k/AAAAP4ACAAAAAAAAAZYAAABYAAAAEBoBGCXluT+Ilu/eznjZPwAAAD+AAgAAAAAAAAGXAAAAWAAAAEAllC9Va7k/6BFgcLW52T8AAAA/gAIAAAAAAAABmAAAAFgAAABQsr/1N924PyBhSzI+ENo/AAAAP58CAAAAAAAAAZkAAABYAAAA0MS0xzISuD8ghLEkaXzaPwAAAD+fAgAAAAAAAAGaAAAAWAAAAKBVEet6W7c/GKcXF5To2j8AAAA/nwIAAAAAAAABmwAAAFgAAACAZNVfELm2PzBgQPHtSds/AAAAP64CAAAAAAAAAZwAAABYAAAAEHfKMQvutT84g6bjGLbbPwAAAD+uAgAAAAAAAAGdAAAAWAAAALCJvwMGI7U/AHqHBuY33D8AAAA/zgIAAAAAAAABngAAAFgAAADQIX7hGBu0P5hE41lVz9w/AAAAP84CAAAAAAAAAZ8AAABYAAAAALo8vysTsz8QeXzFlXHdPwAAAD/OAgAAAAAAAAGgAAAAWAAAADBS+5w+C7I/WIGQYXgp3j8AAAA/7QIAAAAAAAABoQAAAFgAAACAaCHMnhexP+i1Kc24y94/AAAAP+0CAAAAAAAAAaIAAABYAAAAQPl97+ZgsD94gIUgKGPfPwAAAD/tAgAAAAAAAAGjAAAAWAAAAEAQhMj4fK8/eFoPRrQC4D8AAAA/DAMAAAAAAAABpAAAAFgAAACgMT0PiQ+uP3h9dTjfbuA/AAAAPwwDAAAAAAAAAaUAAABYAAAAIEhjPukbrT84KXXnFPbgPwAAAD8MAwAAAAAAAAGmAAAAWAAAAOBWJ7N+eaw/9NR0lkp94T8AAAA/KwMAAAAAAAABpwAAAFgAAAAgU/ZVGaKsP8wWNy2v+eE/AAAAPysDAAAAAAAAAagAAABYAAAAIEhjPukbrT/wGkF7oFXiPwAAAD8rAwAAAAAAAAGpAAAAWAAAACA5n8lTvq0/QADvJFih4j8AAAA/OwMAAAAAAAABqgAAAFgAAACAJqr3WImuP3BP2ubg9+I/AAAAPzsDAAAAAAAAAasAAABYAAAAQBCEyPh8rz/Uykp4xzjjPwAAAD9aAwAAAAAAAAGsAAAAWAAAALBztOPOnbA/BBo2OlCP4z8AAAA/WgMAAAAAAAABrQAAAFgAAADw4lfAhlSxPygeQIhB6+M/AAAAP1oDAAAAAAAAAa4AAABYAAAAoMwxkSZIsj/4FCGrDm3kPwAAAD96AwAAAAAAAAGvAAAAWAAAANA71W3e/rI/jN98/n0E5T8AAAA/egMAAAAAAAABsAAAAFgAAABQKeCb48mzP0iLfK2zi+U/AAAAP3oDAAAAAAAAAbEAAABYAAAAcBocJ05stD8ozT5EGAjmPwAAAD+ZAwAAAAAAAAGyAAAAWAAAAEAPiQ8e5rQ/GKXDwqt55j8AAAA/mQMAAAAAAAABswAAAFgAAADQBydVUze1P/gxZ82n8OY/AAAAP5kDAAAAAAAAAbQAAABYAAAAYADFmoiItT/sCexLO2LnPwAAAD+oAwAAAAAAAAG1AAAAWAAAABB3yjEL7rU/4OFwys7T5z8AAAA/qAMAAAAAAAABtgAAAFgAAACA8QAm8yq2P5yNcHkEW+g/AAAAP8gDAAAAAAAAAbcAAABYAAAAEOqeayh8tj9cOXAoOuLoPwAAAD/IAwAAAAAAAAG4AAAAWAAAABDqnmsofLY/NHsyv55e6T8AAAA/yAMAAAAAAAABuQAAAFgAAAAwaAa9dZC2P1R/PA2Quuk/AAAAP+cDAAAAAAAAAboAAABYAAAAMGgGvXWQtj9g7YNzUiHqPwAAAD/nAwAAAAAAAAG7AAAAWAAAADBoBr11kLY/cFvL2RSI6j8AAAA/5wMAAAAAAAABvAAAAFgAAADwazca22e2P3B+Mcw/9Oo/AAAAPwYEAAAAAAAAAb0AAABYAAAAgPEAJvMqtj9gVrZK02XrPwAAAD8GBAAAAAAAAAG+AAAAWAAAABB3yjEL7rU/aMT9sJXM6z8AAAA/BgQAAAAAAAABvwAAAFgAAACg/JM9I7G1P3gyRRdYM+w/AAAAPxYEAAAAAAAAAcAAAABYAAAA0AcnVVM3tT+0zBFNeITsPwAAAD8WBAAAAAAAAAHBAAAAWAAAAOCUUhs2qbQ/9GbegpjV7D8AAAA/NQQAAAAAAAABwgAAAFgAAAAgq3hKlrWzPzABq7i4Ju0/AAAAPzUEAAAAAAAAAcMAAABYAAAA4MgANMFwsj985lhicHLtPwAAAD9FBAAAAAAAAAHEAAAAWAAAABDu6te22rA/APiL24Wo7T8AAAA/RQQAAAAAAAABxQAAAFgAAADgInma87GuP3wJv1Sb3u0/AAAAP1QEAAAAAAAAAcYAAABYAAAAIHwRV3Tjqj/ghC/mgR/uPwAAAD9UBAAAAAAAAAHHAAAAWAAAACDKFvzEjqc/PLW+A9Fl7j8AAAA/dAQAAAAAAAAByAAAAFgAAACAFOtDsGKkP3hPiznxtu4/AAAAP3QEAAAAAAAAAckAAABYAAAA4FMsdGuwoT/4YL6yBu3uPwAAAD90BAAAAAAAAAHKAAAAWAAAAMAA8aRXkp8/iL3Sn7Md7z8AAAA/kwQAAAAAAAABywAAAFgAAADAYesbo3KbPwjPBRnJU+8/AAAAP5MEAAAAAAAAAcwAAABYAAAAwLqD2COklz+swdztpHnvPwAAAD+TBAAAAAAAAAHNAAAAWAAAAIAMutrZJpQ/hOA4kt6J7z8AAAA/ogQAAAAAAAABzgAAAFgAAACAXvDcj6mQP0Rp0k7ppO8/AAAAP6IEAAAAAAAAAc8AAABYAAAAgGBNvotYij8E8msL9L/vPwAAAD/CBAAAAAAAAAHQAAAAWAAAAAAEusL3XYM/IIgu8yK17z8AAAA/wgQAAAAAAAAB0QAAAFgAAAAAUE2Ox8Z4P4TgOJLeie8/AAAAP8IEAAAAAAAAAdIAAABYAAAAALYsiJO2aj8IzwUZyVPvPwAAAD/hBAAAAAAAAAHTAAAAWAAAAAC2LIiTtmo/CM8FGclT7z8AAAA/4QQAAAAAAAAB1AAAAFgAAAAAtiyIk7ZqPwjPBRnJU+8/AAAAP+EEAAAAAAAAAdUAAABYAAAAALYsiJO2aj8IzwUZyVPvPwAAAD/hBAAAAAAAAAHWAAAAWAAAAGC5MdsphMA/kK1k3sVU0j8AAAA/AAAAAAAAAAAB1wAAAFgAAABguTHbKYTAP5CtZN7FVNI/AAAAPx8AAAAAAAAAAdgAAABYAAAAuHS0Juu2wD94XGOanHHUPwAAAD8fAAAAAAAAAAHZAAAAWAAAACjv6hrT88A/GJDxxIxN1j8AAAA/HwAAAAAAAAAB2gAAAFgAAABIbVJsIAjBP1je0UXF3dc/AAAAPz4AAAAAAAAAAdsAAABYAAAAaOu5vW0cwT8oG39N6DfZPwAAAD8+AAAAAAAAAAHcAAAAWAAAAJBpIQ+7MME/ULA29MZm2j8AAAA/PgAAAAAAAAAB3QAAAFgAAAC454hgCEXBPwA0uyGQX9s/AAAAP04AAAAAAAAAAd4AAABYAAAAoCjVt+E6wT+wlNlcLuzbPwAAAD9OAAAAAAAAAAHfAAAAWAAAALjniGAIRcE/AHqHBuY33D8AAAA/bQAAAAAAAAAB4AAAAFgAAACgKNW34TrBP7C3P09ZWNw/AAAAP20AAAAAAAAAAeEAAABYAAAAkGkhD7swwT+wtz9PWVjcPwAAAD9tAAAAAAAAAAHiAAAAWAAAAGjrub1tHME/ADS7IZBf2z8AAAA/fQAAAAAAAAAB4wAAAFgAAABgLAYVRxLBP6ByfqtTRto/AAAAP30AAAAAAAAAAeQAAABYAAAAYCwGFUcSwT8IYlZzjtbYPwAAAD+cAAAAAAAAAAHlAAAAWAAAACjv6hrT88A/KGyAkREb1z8AAAA/nAAAAAAAAAAB5gAAAFgAAAAAcYPJhd/AP1B2qq+UX9U/AAAAP5wAAAAAAAAAAecAAABYAAAAGDA3cqzpwD8AKMouXM/TPwAAAD+7AAAAAAAAAAHoAAAAWAAAADCunsP5/cA/qEMnxvRJ0j8AAAA/uwAAAAAAAAAB6QAAAFgAAACQaSEPuzDBPwgz/40v2tA/AAAAP7sAAAAAAAAAAeoAAABYAAAA+ONXA6NtwT9gwB49uxXPPwAAAD/bAAAAAAAAAAHrAAAAWAAAAKCbqfH+yME/wGkqIKDNzD8AAAA/2wAAAAAAAAAB7AAAAFgAAABYEq+IgS7CP8DdkVb0HMs/AAAAP9sAAAAAAAAAAe0AAABYAAAAKAcccVGowj9gHFXgtwPKPwAAAD/6AAAAAAAAAAHuAAAAWAAAADg5pFOVQMM/0FH5jEhsyT8AAAA/+gAAAAAAAAAB7wAAAFgAAABYKuDe/+LDP2DWiPthK8k/AAAAP/oAAAAAAAAAAfAAAABYAAAAaFxowUN7xD/QUfmMSGzJPwAAAD8ZAQAAAAAAAAHxAAAAWAAAAIhNpEyuHcU/kEjarxXuyT8AAAA/GQEAAAAAAAAB8gAAAFgAAABwAcXdpKHFP9C6K2TJsMo/AAAAPxkBAAAAAAAAAfMAAABYAAAAMDd+HU4Rxj/AI147SvXLPwAAAD8pAQAAAAAAAAH0AAAAWAAAAPCtg7TQdsY/4Nt71FOQzT8AAAA/KQEAAAAAAAAB9QAAAFgAAABo521R373GP5AycPFu2M8/AAAAP0gBAAAAAAAAAfYAAABYAAAAeKYh+gXIxj9QGK035yXRPwAAAD9IAQAAAAAAAAH3AAAAWAAAAGjnbVHfvcY/kK1k3sVU0j8AAAA/WAEAAAAAAAAB+AAAAFgAAADY7s8LqmzGPxibJiRgWNM/AAAAP1gBAAAAAAAAAfkAAABYAAAA+PliI9ryxT/gtG05WEbUPwAAAD9nAQAAAAAAAAH6AAAAWAAAAKjLC577McU/wGR3Nn8p1T8AAAA/ZwEAAAAAAAAB+wAAAFgAAAAwH03Hz1zEPwDXyOoy7NU/AAAAP4cBAAAAAAAAAfwAAABYAAAAAG9dkz6wwz/4+S7dXVjWPwAAAD+HAQAAAAAAAAH9AAAAWAAAAJiBUmU55cI/qDfnJdF41j8AAAA/hwEAAAAAAAAB/gAAAFgAAAC4jOV8aWvCP6g35yXReNY/AAAAP5YBAAAAAAAAAf8AAABYAAAA6Jd4lJnxwT/IzakNAG7WPwAAAD+WAQAAAAAAAAEAAQAAWAAAAEDgJqY9lsE/SLx2lOo31j8AAAA/tQEAAAAAAAABAQEAAFgAAADwJKRafGPBPzADTrqQ1tU/AAAAP7UBAAAAAAAAAQIBAABYAAAAyKY8CS9PwT+YW1hZTKvVPwAAAD+1AQAAAAAAAAEDAQAAWAAAALjniGAIRcE/OODnx2Vq1T8AAAA/1QEAAAAAAAABBAEAAFgAAADYZfCxVVnBP6jOtE5QNNU/AAAAP9UBAAAAAAAAAQUBAABYAAAAEKMLrMl3wT8YJ7/tCwnVPwAAAD/VAQAAAAAAAAEGAQAAWAAAAJDc9UjYvsE/GCe/7QsJ1T8AAAA/9AEAAAAAAAABBwEAAFgAAACYDn4rHFfCP8BkdzZ/KdU/AAAAP/QBAAAAAAAAAQgBAABYAAAAsEAGDmDvwj8YSiXgNnXVPwAAAD/0AQAAAAAAAAEJAQAAWAAAAODw9UHxm8M/ANfI6jLs1T8AAAA/EwIAAAAAAAABCgEAAFgAAAAQoeV1gkjEP5ihJD6ig9Y/AAAAPxMCAAAAAAAAAQsBAABYAAAAmAxY9dQnxT/YqTjahDvXPwAAAD8TAgAAAAAAAAEMAQAAWAAAAGC15W6bJcY/iC29B0402D8AAAA/IwIAAAAAAAABDQEAAFgAAAB4GfYzI1bHP9hYN5ZbWNk/AAAAPyMCAAAAAAAAAQ4BAABYAAAAKAPQBMNJyD8ghLEkaXzaPwAAAD9CAgAAAAAAAAEPAQAAWAAAAJDw2jLIFMk/MGBA8e1J2z8AAAA/QgIAAAAAAAABEAEAAFgAAACIY69s5aLJP+jAXiyM1ts/AAAAP0ICAAAAAAAAAREBAABYAAAAaFgcVbUcyj+g/hZ1//bbPwAAAD9hAgAAAAAAAAESAQAAWAAAAOCRBvLDY8o/oP4Wdf/22z8AAAA/YQIAAAAAAAABEwEAAFgAAADgkQbyw2PKP6D+FnX/9ts/AAAAP2ECAAAAAAAAARQBAABYAAAA4JEG8sNjyj+g/hZ1//bbPwAAAD+BAgAAAAAAAAEVAQAAWAAAAOCRBvLDY8o/oP4Wdf/22z8AAAA/gQIAAAAAAAABFgEAAFgAAAAwTYk9hZbKPxizV7e3udY/AAAAPwAAAAAAAAAAARcBAABYAAAAME2JPYWWyj8Ys1e3t7nWPwAAAD8gAAAAAAAAAAEYAQAAWAAAADBNiT2Flso/GLNXt7e51j8AAAA/IAAAAAAAAAABGQEAAFgAAAAwTYk9hZbKPxizV7e3udY/AAAAPyAAAAAAAAAAARoBAABYAAAAuPlHFLFryz9ASA9elujXPwAAAD8/AAAAAAAAAAEbAQAAWAAAAGhwTasz0cs/WN7RRcXd1z8AAAA/PwAAAAAAAAABHAEAAFgAAAAY51JCtjbMP0AlqWtrfNc/AAAAPz8AAAAAAAAAAR0BAABYAAAAAJtz06y6zD+QxIowze/WPwAAAD9eAAAAAAAAAAEeAQAAWAAAABDN+7XwUs0/MCa0rLtC1j8AAAA/XgAAAAAAAAABHwEAAFgAAAAQQNDvDeHNPwC0YvgHgNU/AAAAP14AAAAAAAAAASABAABYAAAA6DQ92N1azj/g19Mrg7LUPwAAAD99AAAAAAAAAAEhAQAAWAAAAKhq9heHys4/mM+/j6D60z8AAAA/fQAAAAAAAAABIgEAAFgAAABwoK9XMDrPPzgx6QuPTdM/AAAAP30AAAAAAAAAASMBAABYAAAA4BrmSxh3zz9QpEUBk9bSPwAAAD+aAAAAAAAAAAEkAQAAWAAAADDWaJfZqc8/qEMnxvRJ0j8AAAA/mgAAAAAAAAABJQEAAFgAAAAw1miX2anPP1BeeRw9/tE/AAAAP5oAAAAAAAAAASYBAABYAAAAMNZol9mpzz+YIMHTyd3RPwAAAD+pAAAAAAAAAAEnAQAAWAAAABjlLAxvB88/8OIIi1a90T8AAAA/qQAAAAAAAAABKAEAAFgAAAD48/CABGXOP4CK/uua6NE/AAAAP8gAAAAAAAAAASkBAABYAAAAqMWZ+yWkzT/Yb6yVUjTSPwAAAD/IAAAAAAAAAAEqAQAAWAAAADjYjs0g2cw/uPxPoE6r0j8AAAA/yAAAAAAAAAABKwEAAFgAAADwaOvwaCLMP6CJ86pKItM/AAAAP+gAAAAAAAAAASwBAABYAAAASH8RIMkuyz/gkQdHLdrTPwAAAD/oAAAAAAAAAAEtAQAAWAAAAPhQuprqbco/sKtOXCXI1D8AAAA/6AAAAAAAAAABLgEAAFgAAADgHjK4ptXJP5hbWFlMq9U/AAAAPwcBAAAAAAAAAS8BAABYAAAAMKgsISRwyT+YoSQ+ooPWPwAAAD8HAQAAAAAAAAEwAQAAWAAAAMAt9iw8M8k/eFEuO8lm1z8AAAA/BwEAAAAAAAABMQEAAFgAAADoq11+iUfJP2iX+h8fP9g/AAAAPxcBAAAAAAAAATIBAABYAAAAaOVHG5iOyT9w3cYEdRfZPwAAAD8XAQAAAAAAAAEzAQAAWAAAADjatANoCMo/6DTGYuAl2j8AAAA/NgEAAAAAAAABNAEAAFgAAADgBNsr4fHKP4AiiKh6Kds/AAAAPzYBAAAAAAAAATUBAABYAAAAsGwcTs75yz/QKpxEXeHbPwAAAD82AQAAAAAAAAE2AQAAWAAAAHAVqseU98w/SF81sJ2D3D8AAAA/VQEAAAAAAAABNwEAAFgAAABw+1I7zxPOP/i/U+s7EN0/AAAAP1UBAAAAAAAAATgBAABYAAAAcKCvVzA6zz8wDz+txGbdPwAAAD9VAQAAAAAAAAE5AQAAWAAAANDhuWJvOtA/YDvEfCJR3T8AAAA/dAEAAAAAAAABOgEAAFgAAADMVI6cjMjQP8hwaCmzudw/AAAAP3QBAAAAAAAAATsBAABYAAAAfMuTMw8u0T8g7eP76cDbPwAAAD90AQAAAAAAAAE8AQAAWAAAADzoCIKWUdE/sCunha2n2j8AAAA/lAEAAAAAAAABPQEAAFgAAAA86AiCllHRP7Arp4Wtp9o/AAAAP5QBAAAAAAAAAT4BAABYAAAAPOgIgpZR0T+wK6eFrafaPwAAAD+UAQAAAAAAAAE/AQAAWAAAADzoCIKWUdE/sCunha2n2j8AAAA/lAEAAAAAAAABQAEAAFgAAADEO0qranzQP2AEJE1gosY/AAAAPwAAAAAAAAAAAUEBAABYAAAAxDtKq2p80D9gBCRNYKLGPwAAAD8fAAAAAAAAAAFCAQAAWAAAAAw4GU4FpdA/oCV0veqByT8AAAA/HwAAAAAAAAABQwEAAFgAAAAc98z2K6/QP8AA+Egfics/AAAAPy4AAAAAAAAAAUQBAABYAAAAvJXa82W+0D+Ag3E1mLvNPwAAAD8uAAAAAAAAAAFFAQAAWAAAANwTQkWz0tA/kA8K/0Nszz8AAAA/PgAAAAAAAAABRgEAAFgAAAAkEBHoTfvQP/CcPKYA5dA/AAAAP04AAAAAAAAAAUcBAABYAAAABKvthyIz0T+42emtIz/SPwAAAD9OAAAAAAAAAAFIAQAAWAAAAOxFyif3atE/OFRP/rm50z8AAAA/XQAAAAAAAAABSQEAAFgAAABYwAAc36fRP6jOtE5QNNU/AAAAP10AAAAAAAAAAUoBAABYAAAAxDo3EMfk0T/4HJXPiMTWPwAAAD9tAAAAAAAAAAFLAQAAWAAAAKTVE7CbHNI/aJf6Hx8/2D8AAAA/bQAAAAAAAAABTAEAAFgAAADw0eJSNkXSP9B7nYiGxNk/AAAAP4wAAAAAAAAAAU0BAABYAAAAmC+k+JZe0j9I05zm8dLaPwAAAD+MAAAAAAAAAAFOAQAAWAAAAESNZZ73d9I/UBlpy0er2z8AAAA/nAAAAAAAAAABTwEAAFgAAADQbL/yCn3SP4hoVI3QAdw/AAAAP5wAAAAAAAAAAVABAABYAAAAfMqAmGuW0j+IaFSN0AHcPwAAAD+rAAAAAAAAAAFRAQAAWAAAAMTGTzsGv9I/yAc2UjJ12z8AAAA/qwAAAAAAAAABUgEAAFgAAADExk87Br/SP8gHNlIydds/AAAAP8sAAAAAAAAAAVMBAABYAAAAxMZPOwa/0j/IBzZSMnXbPwAAAD/LAAAAAAAAAAFUAQAAWAAAAMTGTzsGv9I/yAc2UjJ12z8AAAA/ywAAAAAAAAABVQEAAFgAAADktWWQKTLWP7AUgTOmDNY/AAAAPwAAAAAAAAAAAVYBAABYAAAA5LVlkCky1j+wFIEzpgzWPwAAAD8PAAAAAAAAAAFXAQAAWAAAAOS1ZZApMtY/sBSBM6YM1j8AAAA/DwAAAAAAAAABWAEAAFgAAADktWWQKTLWP7AUgTOmDNY/AAAAPy8AAAAAAAAAAVkBAABYAAAAzPax5wIo1j8wmhvjD5LUPwAAAD8vAAAAAAAAAAFaAQAAWAAAAJi5lu2OCdY/ACjKLlzP0z8AAAA/LwAAAAAAAAABWwEAAFgAAAAcgKxQgMLVP7gftpJ5F9M/AAAAP04AAAAAAAAAAVwBAABYAAAAJCYcCIWA1T/wKNVvrJXSPwAAAD9OAAAAAAAAAAFdAQAAWAAAAAxOJG48KtU/8AVvfYEp0j8AAAA/TgAAAAAAAAABXgEAAFgAAABY1x7XucTUP2j0OwRs89E/AAAAP20AAAAAAAAAAV8BAABYAAAAIIG/6yNa1D84yLY0DgnSPwAAAD9tAAAAAAAAAAFgAQAAWAAAAPDpE6m0+dM/qEMnxvRJ0j8AAAA/bQAAAAAAAAABYQEAAFgAAADIUmhmRZnTP1CkRQGT1tI/AAAAP30AAAAAAAAAAWIBAABYAAAATBl+yTZS0z+YrFmddY7TPwAAAD99AAAAAAAAAAFjAQAAWAAAAGh+oSliGtM/eFxjmpxx1D8AAAA/nAAAAAAAAAABZAEAAFgAAAAwQYYv7vvSP7jxGkF7oNU/AAAAP5wAAAAAAAAAAWUBAABYAAAAqGEs29r20j9AAkN5QBDXPwAAAD+cAAAAAAAAAAFmAQAAWAAAAKhhLNva9tI/CD/wgGNq2D8AAAA/uwAAAAAAAAABZwEAAFgAAADgnkfVThXTPyA+5T8TpNk/AAAAP7sAAAAAAAAAAWgBAABYAAAAsHpwzPxC0z8A7u48OofaPwAAAD+7AAAAAAAAAAFpAQAAWAAAABz1psDkf9M/6HqSRzb+2j8AAAA/ywAAAAAAAAABagEAAFgAAAAQTzcJ4MHTP5i4SpCpHts/AAAAP8sAAAAAAAAAAWsBAABYAAAArAaJ9zsd1D8AEVUvZfPaPwAAAD/qAAAAAAAAAAFsAQAAWAAAANydNDqrfdQ/sCunha2n2j8AAAA/6gAAAAAAAAABbQEAAFgAAAD0dSzU89PUPwjLiEoPG9o/AAAAP+oAAAAAAAAAAW4BAABYAAAAMMyLv4k+1T+Ic4nsowzZPwAAAD8JAQAAAAAAAAFvAQAAWAAAAGBjNwL5ntU/WN7RRcXd1z8AAAA/CQEAAAAAAAABcAEAAFgAAADsW9VHLvDVP5ihJD6ig9Y/AAAAPwkBAAAAAAAAAXEBAABYAAAASBdYk+8i1j/g+jkerh7VPwAAAD8pAQAAAAAAAAFyAQAAWAAAAAQ0zeF2RtY/mM+/j6D60z8AAAA/KQEAAAAAAAABcwEAAFgAAACg0tresFXWP3BdbtvsN9M/AAAAPykBAAAAAAAAAXQBAABYAAAAoNLa3rBV1j+4/E+gTqvSPwAAAD84AQAAAAAAAAF1AQAAWAAAABTzgIqdUNY/8AVvfYEp0j8AAAA/OAEAAAAAAAABdgEAAFgAAAAENM3hdkbWP1BeeRw9/tE/AAAAP1cBAAAAAAAAAXcBAABYAAAAbJW/5Dw31j/w4giLVr3RPwAAAD9XAQAAAAAAAAF4AQAAWAAAAMA3/j7cHdY/uLaDu/jS0T8AAAA/ZwEAAAAAAAABeQEAAFgAAACYuZbtjgnWPzjItjQOCdI/AAAAP2cBAAAAAAAAAXoBAABYAAAAeDsvnEH11T/wKNVvrJXSPwAAAD93AQAAAAAAAAF7AQAAWAAAAGR8e/Ma69U/ODHpC49N0z8AAAA/dwEAAAAAAAABfAEAAFgAAAB4Oy+cQfXVP+C0bTlYRtQ/AAAAP5YBAAAAAAAAAX0BAABYAAAAsHhKlrUT1j9QdqqvlF/VPwAAAD+WAQAAAAAAAAF+AQAAWAAAAPh0GTlQPNY/GJDxxIxN1j8AAAA/lgEAAAAAAAABfwEAAFgAAADszqmBS37WP4jn8CL4W9c/AAAAP7UBAAAAAAAAAYABAABYAAAAZAiUHlrF1j8IP/CAY2rYPwAAAD+1AQAAAAAAAAGBAQAAWAAAAIDgi7iiG9c/oE8YuSja2T8AAAA/tQEAAAAAAAABggEAAFgAAADwWsKsiljXP8jkz18HCds/AAAAP8UBAAAAAAAAAYMBAABYAAAAmLiDUutx1z84g6bjGLbbPwAAAD/FAQAAAAAAAAGEAQAAWAAAAKx3N/sRfNc/sJTZXC7s2z8AAAA/5AEAAAAAAAABhQEAAFgAAACsdzf7EXzXP7CU2Vwu7Ns/AAAAP+QBAAAAAAAAAYYBAABYAAAArHc3+xF81z+wlNlcLuzbPwAAAD/kAQAAAAAAAAGHAQAAWAAAAKx3N/sRfNc/sJTZXC7s2z8AAAA/9AEAAAAAAAABiAEAAFgAAACYuINS63HXPzB3tfDkJdQ/AAAAPwAAAAAAAAAAAYkBAABYAAAAmLiDUutx1z8wd7Xw5CXUPwAAAD8QAAAAAAAAAAGKAQAAWAAAAJi4g1Lrcdc/MHe18OQl1D8AAAA/EAAAAAAAAAABiwEAAFgAAAAwymWJQg/YPzADTrqQ1tU/AAAAPy8AAAAAAAAAAYwBAABYAAAAJCT20T1R2D/4+S7dXVjWPwAAAD8vAAAAAAAAAAGNAQAAWAAAAED87WuGp9g/kMSKMM3v1j8AAAA/LwAAAAAAAAABjgEAAFgAAABY1OUFz/3YP3hRLjvJZtc/AAAAP04AAAAAAAAAAY8BAABYAAAAgGuRSD5e2T+IClcVI8jXPwAAAD9OAAAAAAAAAAGQAQAAWAAAAKwCPYutvtk/iC29B0402D8AAAA/TgAAAAAAAAABkQEAAFgAAACA96lzfTjaP0CO20LswNg/AAAAP20AAAAAAAAAAZIBAABYAAAAwE0JXxOj2j8IhbxluULZPwAAAD9tAAAAAAAAAAGTAQAAWAAAAGAFW01v/to/aCOT6crv2T8AAAA/fQAAAAAAAAABlAEAAFgAAADMf5FBVzvbPzAadAyYcdo/AAAAP30AAAAAAAAAAZUBAABYAAAAoFu6OAVp2z/I5M9fBwnbPwAAAD99AAAAAAAAAAGWAQAAWAAAAFx4L4eMjNs/yAc2UjJ12z8AAAA/nAAAAAAAAAABlwEAAFgAAAAM1vAs7aXbP1AZactHq9s/AAAAP5wAAAAAAAAAAZgBAABYAAAAlLVKgQCr2z9QGWnLR6vbPwAAAD+cAAAAAAAAAAGZAQAAWAAAAJS1SoEAq9s/UBlpy0er2z8AAAA/nAAAAAAAAAABmgEAAFgAAACUtUqBAKvbP1AZactHq9s/AAAAP5wAAAAAAAAAAZsBAABYAAAAlLVKgQCr2z9QGWnLR6vbPwAAAD+8AAAAAAAAAAGcAQAAWAAAAFTT0morZto/UMer871C0z8AAAA/AAAAAAAAAAABnQEAAFgAAABU09JqK2baP1DHq/O9QtM/AAAAPw8AAAAAAAAAAZ4BAABYAAAAVNPSaitm2j9Qx6vzvULTPwAAAD8PAAAAAAAAAAGfAQAAWAAAAFTT0morZto/UMer871C0z8AAAA/HwAAAAAAAAABoAEAAFgAAABU09JqK2baP1DHq/O9QtM/AAAAPx8AAAAAAAAAAaEBAABYAAAAVNPSaitm2j9Qx6vzvULTPwAAAD8+AAAAAAAAAAGiAQAAWAAAAFTT0morZto/UMer871C0z8AAAA/PgAAAAAAAAABowEAAFgAAABU09JqK2baP1DHq/O9QtM/AAAAPz4AAAAAAAAAAaQBAABYAAAAVNPSaitm2j9Qx6vzvULTPwAAAD8+AAAAAAAAAAGlAQAAWAAAAFTT0morZto/UMer871C0z8AAAA/PgAAAAAAAAABpgEAAFgAAACMnRkrgvbZP7CrTlwlyNQ/AAAAP20AAAAAAAAAAacBAABYAAAArAI9i62+2T+AxZVxHbbVPwAAAD9tAAAAAAAAAAGoAQAAWAAAALiorEKyfNk/eAtiVnOO1j8AAAA/bQAAAAAAAAABqQEAAFgAAADYDdCi3UTZP3hRLjvJZtc/AAAAP4wAAAAAAAAAAaoBAABYAAAAeFJNVxwS2T9ol/ofHz/YPwAAAD+MAAAAAAAAAAGrAQAAWAAAAKx2JGBu5Ng/cN3GBHUX2T8AAAA/jAAAAAAAAAABrAEAAFgAAAB4OQlm+sXYP+g0xmLgJdo/AAAAP6wAAAAAAAAAAa0BAABYAAAAtByUF3Oi2D+wcXNqA4DbPwAAAD+sAAAAAAAAAAGuAQAAWAAAALQclBdzotg/6AYrEeKu3D8AAAA/uwAAAAAAAAABrwEAAFgAAAC0HJQXc6LYP8i2NA4Jkt0/AAAAP7sAAAAAAAAAAbABAABYAAAAoF3gbkyY2D8oVQuSGj/ePwAAAD/LAAAAAAAAAAGxAQAAWAAAALQclBdzotg/OA40bHSg3j8AAAA/ywAAAAAAAAABsgEAAFgAAABMu6EUrbHYP8gfZ+WJ1t4/AAAAP9sAAAAAAAAAAbMBAABYAAAATLuhFK2x2D/IH2flidbePwAAAD/bAAAAAAAAAAG0AQAAWAAAAEy7oRStsdg/yB9n5YnW3j8AAAA/2wAAAAAAAAABtQEAAFgAAABMu6EUrbHYP8gfZ+WJ1t4/AAAAP9sAAAAAAAAAAbYBAABYAAAAsMYTBhC94D9g9qc6Osq2PwAAAD8AAAAAAAAAAAG3AQAAWAAAALDGEwYQveA/YPanOjrKtj8AAAA/DwAAAAAAAAABuAEAAFgAAACwxhMGEL3gP2D2pzo6yrY/AAAAPw8AAAAAAAAAAbkBAABYAAAAKrpxDf+W4D/gzf/BLbi9PwAAAD8fAAAAAAAAAAG6AQAAWAAAADKNKWkBduA/gBqOCwe4wD8AAAA/HwAAAAAAAAABuwEAAFgAAAA4YOHEA1XgP4DJjMfd1MI/AAAAPz4AAAAAAAAAAbwBAABYAAAAeENsdnwx4D9weIuDtPHEPwAAAD9OAAAAAAAAAAG9AQAAWAAAAH4WJNJ+EOA/APLlkvqlxz8AAAA/TgAAAAAAAAABvgEAAFgAAACQshGwFeTfP8DdkVb0HMs/AAAAP04AAAAAAAAAAb8BAABYAAAANPeOZFSx3z8gcTN7Mr/OPwAAAD9dAAAAAAAAAAHAAQAAWAAAACQ427stp98/OILqT7gw0T8AAAA/XQAAAAAAAAABwQEAAFgAAADgVFAKtcrfP9DY3mzTeNM/AAAAP30AAAAAAAAAAcIBAABYAAAAQBDTVXb93z9gL9OJ7sDVPwAAAD99AAAAAAAAAAHDAQAAWAAAANykXnlCIuA/+GJhtN6c1z8AAAA/fQAAAAAAAAABxAEAAFgAAABgsQByU0jgP0CxQTUXLdk/AAAAP5wAAAAAAAAAAcUBAABYAAAAqK3PFO5w4D8wGnQMmHHaPwAAAD+cAAAAAAAAAAHGAQAAWAAAAEB5JbYloeA/yAc2UjJ12z8AAAA/nAAAAAAAAAABxwEAAFgAAABw44hUl+DgP7CU2Vwu7Ns/AAAAP7sAAAAAAAAAAcgBAABYAAAAyJ4LoFgT4T/owF4sjNbbPwAAAD+7AAAAAAAAAAHJAQAAWAAAAMieC6BYE+E/6MBeLIzW2z8AAAA/uwAAAAAAAAABygEAAFgAAADIngugWBPhP+jAXiyM1ts/AAAAP7sAAAAAAAAAAcsBAABYAAAAyJ4LoFgT4T/owF4sjNbbPwAAAD/LAAAAAAAAAAHMAQAAWAAAAPpO+9Ppv+E/0C6Tmh0AyT8AAAA/AAAAAAAAAAABzQEAAFgAAAAezWIlN9ThPwB+flymVsk/AAAAPyAAAAAAAAAAAc4BAABYAAAAHs1iJTfU4T8Afn5cplbJPwAAAD8gAAAAAAAAAAHPAQAAWAAAAB7NYiU31OE/AH5+XKZWyT8AAAA/IAAAAAAAAAAB0AEAAFgAAAAezWIlN9ThPwB+flymVsk/AAAAPz8AAAAAAAAAAdEBAABYAAAAHs1iJTfU4T8Afn5cplbJPwAAAD8/AAAAAAAAAAHSAQAAWAAAAJrAwCwmruE/4JWv7/23zD8AAAA/PwAAAAAAAAAB0wEAAFgAAACKAQ2E/6PhP2B6UlhlPc4/AAAAP14AAAAAAAAAAdQBAABYAAAAdEJZ29iZ4T/winqQKq3PPwAAAD9eAAAAAAAAAAHVAQAAWAAAALRSLDFPl+E/cIsJLeuu0D8AAAA/XgAAAAAAAAAB1gEAAFgAAAB0Qlnb2JnhP/DiCItWvdE/AAAAP30AAAAAAAAAAdcBAABYAAAAigENhP+j4T8geMAxNezSPwAAAD99AAAAAAAAAAHYAQAAWAAAAGCw7davsOE/GOHyCLYw1D8AAAA/fQAAAAAAAAAB2QEAAFgAAAD6TvvT6b/hP6jOtE5QNNU/AAAAP50AAAAAAAAAAdoBAABYAAAADA6vfBDK4T8A18jqMuzVPwAAAD+dAAAAAAAAAAHbAQAAWAAAAKisvHlK2eE/+Pku3V1Y1j8AAAA/nQAAAAAAAAAB3AEAAFgAAAAGO/cgDuvhP+BjbPUuY9Y/AAAAP6wAAAAAAAAAAd0BAABYAAAA8KiLHOUB4j+wFIEzpgzWPwAAAD+sAAAAAAAAAAHeAQAAWAAAANgWIBi8GOI/UHaqr5Rf1T8AAAA/ywAAAAAAAAAB3wEAAFgAAABIZA5opjTiP2DGoLJtfNQ/AAAAP8sAAAAAAAAAAeABAABYAAAAurH8t5BQ4j+YrFmddY7TPwAAAD/LAAAAAAAAAAHhAQAAWAAAAHjOcQYYdOI/kK1k3sVU0j8AAAA/6wAAAAAAAAAB4gEAAFgAAADqG2BWApDiP/CcPKYA5dA/AAAAP+sAAAAAAAAAAeMBAABYAAAAmnkh/GKp4j9gelJYZT3OPwAAAD/rAAAAAAAAAAHkAQAAWAAAAIDntfc5wOI/AAoXJlIHyz8AAAA/CgEAAAAAAAAB5QEAAFgAAACmZR1Jh9TiP6Dfp9iUqcg/AAAAPwoBAAAAAAAAAeYBAABYAAAAehT+mzfh4j/Qf5TeRuPGPwAAAD8KAQAAAAAAAAHnAQAAWAAAABazC5lx8OI/cL5XaArKxT8AAAA/GgEAAAAAAAAB6AEAAFgAAAAocr9BmPriP3B4i4O08cQ/AAAAPxoBAAAAAAAAAekBAABYAAAAdEFGQDUC4z/QrS8wRVrEPwAAAD85AQAAAAAAAAHqAQAAWAAAAMQQzT7SCeM/0K0vMEVaxD8AAAA/OQEAAAAAAAAB6wEAAFgAAAD+IKCUSAfjP9CtLzBFWsQ/AAAAPzkBAAAAAAAAAewBAABYAAAA7mHs6yH94j/QrS8wRVrEPwAAAD85AQAAAAAAAAHtAQAAWAAAAJ6SZe2E9eI/AImzu3lhxj8AAAA/WAEAAAAAAAAB7gEAAFgAAAAE9FfwSubiP4BtViTh5sc/AAAAP1gBAAAAAAAAAe8BAABYAAAAaFVK8xDX4j/Ql8VxnkTKPwAAAD93AQAAAAAAAAHwAQAAWAAAAFaWlkrqzOI/sIyQEss5zT8AAAA/dwEAAAAAAAAB8QEAAFgAAACUpmmgYMriP1AG6yER7s8/AAAAP3cBAAAAAAAAAfIBAABYAAAAVpaWSurM4j/wv6KYK1HRPwAAAD+HAQAAAAAAAAHzAQAAWAAAAC5Fd52a2eI/IHjAMTXs0j8AAAA/hwEAAAAAAAAB9AEAAFgAAABABCtGwePiP7CI6Gn6W9Q/AAAAP6YBAAAAAAAAAfUBAABYAAAAQAQrRsHj4j/gHaAQ2YrVPwAAAD+mAQAAAAAAAAH2AQAAWAAAAGhVSvMQ1+I/mH6+S3cX1j8AAAA/pgEAAAAAAAAB9wEAAFgAAABoVUrzENfiP5h+vkt3F9Y/AAAAP8UBAAAAAAAAAfgBAABYAAAAaFVK8xDX4j+Yfr5LdxfWPwAAAD/FAQAAAAAAAAH5AQAAWAAAAGhVSvMQ1+I/mH6+S3cX1j8AAAA/xQEAAAAAAAAB+gEAAFgAAAD0BkkIgyPkPxizV7e3udY/AAAAPwAAAAAAAAAAAfsBAABYAAAA9AZJCIMj5D8Ys1e3t7nWPwAAAD8fAAAAAAAAAAH8AQAAWAAAAPQGSQiDI+Q/GLNXt7e51j8AAAA/HwAAAAAAAAAB/QEAAFgAAAAKxvywqS3kP4hQI/p4oNg/AAAAPx8AAAAAAAAAAf4BAABYAAAAbifvs28e5D+gTxi5KNrZPwAAAD8vAAAAAAAAAAH/AQAAWAAAAFpoOwtJFOQ/SPYC2Rw/2z8AAAA/LwAAAAAAAAABAAIAAFgAAABKqYdiIgrkP4CLun/7bdw/AAAAP04AAAAAAAAAAQECAABYAAAAdPqmD3L94z+QZ0lMgDvdPwAAAD9OAAAAAAAAAAECAgAAWAAAACYrIBHV9eM/kGdJTIA73T8AAAA/TgAAAAAAAAABAwIAAFgAAAAUbGxoruvjPzDJcshujtw/AAAAP20AAAAAAAAAAQQCAABYAAAAFGxsaK7r4z8wyXLIbo7cPwAAAD9tAAAAAAAAAAEFAgAAWAAAABRsbGiu6+M/MMlyyG6O3D8AAAA/bQAAAAAAAAABBgIAAFgAAAAUbGxoruvjPzDJcshujtw/AAAAP30AAAAAAAAAAQcCAABYAAAA8nkdQqCx5D/Ql8VxnkTKPwAAAD8AAAAAAAAAAAEIAgAAWAAAAPJ5HUKgseQ/0JfFcZ5Eyj8AAAA/DwAAAAAAAAABCQIAAFgAAADyeR1CoLHkP9CXxXGeRMo/AAAAPw8AAAAAAAAAAQoCAABYAAAA8nkdQqCx5D/Ql8VxnkTKPwAAAD8uAAAAAAAAAAELAgAAWAAAAPJ5HUKgseQ/0JfFcZ5Eyj8AAAA/LgAAAAAAAAABDAIAAFgAAAAOJc036+bkP0CqAywEQck/AAAAPz0AAAAAAAAAAQ0CAABYAAAA5tOtipvz5D8QOLJ3UH7IPwAAAD89AAAAAAAAAAEOAgAAWAAAAJQxbzD8DOU/0MVgw5y7xz8AAAA/TQAAAAAAAAABDwIAAFgAAACOXrfU+S3lPwCsGa6kzcY/AAAAP00AAAAAAAAAARACAABYAAAAEmtZzQpU5T8AZk3JTvXFPwAAAD9sAAAAAAAAAAERAgAAWAAAAFhnKHClfOU/oMd2RT1IxT8AAAA/bAAAAAAAAAABEgIAAFgAAABkUyS9yaflP6DHdkU9SMU/AAAAP3wAAAAAAAAAARMCAABYAAAA2KASDbTD5T/Q8/sUmzLFPwAAAD98AAAAAAAAAAEUAgAAWAAAAA7eLQco4uU/0BZiB8aexT8AAAA/iwAAAAAAAAABFQIAAFgAAAB+KxxXEv7lPwCsGa6kzcY/AAAAP4sAAAAAAAAAARYCAABYAAAApKmDqF8S5j/Q6Ma1xyfIPwAAAD+rAAAAAAAAAAEXAgAAWAAAAHhYZPsPH+Y/QPDPEFoZyj8AAAA/qwAAAAAAAAABGAIAAFgAAAA+SJGlmSHmP8BGxC11Ycw/AAAAP6sAAAAAAAAAARkCAABYAAAAeFhk+w8f5j+QyT0a7pPOPwAAAD+6AAAAAAAAAAEaAgAAWAAAAHhYZPsPH+Y/KKZbgzNj0D8AAAA/ugAAAAAAAAABGwIAAFgAAACKFxikNinmP1A7EyoSktE/AAAAP9kAAAAAAAAAARwCAABYAAAAYsb49uY15j84DoMZZOHSPwAAAD/ZAAAAAAAAAAEdAgAAWAAAALCVf/WDPeY/UA142BMb1D8AAAA/2QAAAAAAAAABHgIAAFgAAACERGBINErmPxgnv+0LCdU/AAAAP/kAAAAAAAAAAR8CAABYAAAAXPNAm+RW5j+AxZVxHbbVPwAAAD/5AAAAAAAAAAEgAgAAWAAAADKiIe6UY+Y/MCa0rLtC1j8AAAA/+QAAAAAAAAABIQIAAFgAAACUMFyVWHXmP5ihJD6ig9Y/AAAAPwgBAAAAAAAAASICAABYAAAAep7wkC+M5j9gdZ9uRJnWPwAAAD8IAQAAAAAAAAEjAgAAWAAAAO7r3uAZqOY/mKEkPqKD1j8AAAA/KAEAAAAAAAABJAIAAFgAAAAQakYyZ7zmP0i8dpTqN9Y/AAAAPygBAAAAAAAAASUCAABYAAAA+tfaLT7T5j8wA066kNbVPwAAAD83AQAAAAAAAAEmAgAAWAAAAB5WQn+L5+Y/UHaqr5Rf1T8AAAA/NwEAAAAAAAABJwIAAFgAAADIswMl7ADnPxgEWfvgnNQ/AAAAP0cBAAAAAAAAASgCAABYAAAAdhHFykwa5z8AKMouXM/TPwAAAD9HAQAAAAAAAAEpAgAAWAAAANif/3EQLOc/uPxPoE6r0j8AAAA/ZgEAAAAAAAABKgIAAFgAAAA2LjoZ1D3nPxgPjlq0p9E/AAAAP2YBAAAAAAAAASsCAABYAAAA+B1nw11A5z/Y4xPMpoPQPwAAAD9mAQAAAAAAAAEsAgAAWAAAADYuOhnUPec/wBgp3Hbqzj8AAAA/dgEAAAAAAAABLQIAAFgAAADqXrMaNzbnP8BpKiCgzcw/AAAAP3YBAAAAAAAAAS4CAABYAAAATsClHf0m5z8gEzYDhYXKPwAAAD+VAQAAAAAAAAEvAgAAWAAAAFKTXXn/Bec/0C6Tmh0AyT8AAAA/lQEAAAAAAAABMAIAAFgAAAAeVkJ/i+fmP7CZ2/M+0cc/AAAAP6UBAAAAAAAAATECAABYAAAAqghUL6HL5j9gJ4o/iw7HPwAAAD+lAQAAAAAAAAEyAgAAWAAAADq7Zd+2r+Y/YAQkTWCixj8AAAA/tAEAAAAAAAABMwIAAFgAAADYLCs4853mP0DYnn0CuMY/AAAAP7QBAAAAAAAAATQCAABYAAAAuK7D5qWJ5j+QUw8P6fjGPwAAAD/TAQAAAAAAAAE1AgAAWAAAAFogiT/id+Y/kHZ1ARRlxz8AAAA/0wEAAAAAAAABNgIAAFgAAABEYdWWu23mPxAVTIUlEsg/AAAAP+MBAAAAAAAAATcCAABYAAAA+JFOmB5m5j9Ah5052dTIPwAAAD/jAQAAAAAAAAE4AgAAWAAAAH5xqOwxa+Y/YPnu7YyXyT8AAAA/8wEAAAAAAAABOQIAAFgAAACUMFyVWHXmP5BrQKJAWso/AAAAP/MBAAAAAAAAAToCAABYAAAABH5K5UKR5j/A3ZFW9BzLPwAAAD8SAgAAAAAAAAE7AgAAWAAAAEx6GYjdueY/wCNeO0r1yz8AAAA/EgIAAAAAAAABPAIAAFgAAABqJcl9KO/mP8BpKiCgzcw/AAAAPxICAAAAAAAAAT0CAABYAAAAXn9ZxiMx5z+wjJASyznNPwAAAD8iAgAAAAAAAAE+AgAAWAAAACqIymHPf+c/UDSGcw9lzT8AAAA/IgIAAAAAAAABPwIAAFgAAABuseGoZ8nnP1A0hnMPZc0/AAAAP0ACAAAAAAAAAUACAABYAAAAEjzr8sUD6D+wjJASyznNPwAAAD9AAgAAAAAAAAFBAgAAWAAAAOQXFOpzMeg/kBo/Xhd3zD8AAAA/QAIAAAAAAAABQgIAAFgAAABYZQI6Xk3oP2Co7aljtMs/AAAAP18CAAAAAAAAAUMCAABYAAAAaCS24oRX6D+QjqaUa8bKPwAAAD9fAgAAAAAAAAFEAgAAWAAAAGgktuKEV+g/kI6mlGvGyj8AAAA/XwIAAAAAAAABRQIAAFgAAABoJLbihFfoP5COppRrxso/AAAAP28CAAAAAAAAAUYCAABYAAAAaCS24oRX6D+QjqaUa8bKPwAAAD9vAgAAAAAAAAFHAgAAWAAAANbkeGyMAek/KEkan+au1j8AAAA/AAAAAAAAAAABSAIAAFgAAADW5HhsjAHpPyhJGp/mrtY/AAAAPx8AAAAAAAAAAUkCAABYAAAA1uR4bIwB6T8oSRqf5q7WPwAAAD8fAAAAAAAAAAFKAgAAWAAAANbkeGyMAek/KEkan+au1j8AAAA/LgAAAAAAAAABSwIAAFgAAABCX69gdD7pP6DDf+98Kdg/AAAAPz4AAAAAAAAAAUwCAABYAAAAkC42XxFG6T+oCUzU0gHZPwAAAD8+AAAAAAAAAAFNAgAAWAAAAEJfr2B0Puk/CMuISg8b2j8AAAA/PgAAAAAAAAABTgIAAFgAAAD4YuC92RXpPwA0uyGQX9s/AAAAP04AAAAAAAAAAU8CAABYAAAAFsgDHgXe6D9IXzWwnYPcPwAAAD9dAAAAAAAAAAFQAgAAWAAAAKxNzSkdoeg/SMhnhx7I3T8AAAA/XQAAAAAAAAABUQIAAFgAAABSkkreW27oP9jYj7/jN98/AAAAP30AAAAAAAAAAVICAABYAAAAUpJK3ltu6D/Y2I+/4zffPwAAAD99AAAAAAAAAAFTAgAAWAAAAFKSSt5bbug/2NiPv+M33z8AAAA/fQAAAAAAAAABVAIAAFgAAABSkkreW27oP9jYj7/jN98/AAAAP30AAAAAAAAAAVUCAABYAAAAEjrFvH7U6j8QEJmbBG7QPwAAAD8AAAAAAAAAAAFWAgAAWAAAABI6xbx+1Oo/EBCZmwRu0D8AAAA/IAAAAAAAAAABVwIAAFgAAAASOsW8ftTqPxAQmZsEbtA/AAAAPyAAAAAAAAAAAVgCAABYAAAAEjrFvH7U6j8QEJmbBG7QPwAAAD8gAAAAAAAAAAFZAgAAWAAAABI6xbx+1Oo/EBCZmwRu0D8AAAA/LwAAAAAAAAABWgIAAFgAAAASOsW8ftTqPxAQmZsEbtA/AAAAPy8AAAAAAAAAAVsCAABYAAAAEjrFvH7U6j8QEJmbBG7QPwAAAD8vAAAAAAAAAAFcAgAAWAAAAIKHswxp8Oo/UF55HD3+0T8AAAA/TgAAAAAAAAABXQIAAFgAAADSVjoLBvjqP1CkRQGT1tI/AAAAP04AAAAAAAAAAV4CAABYAAAAHibBCaP/6j/gkQdHLdrTPwAAAD9uAAAAAAAAAAFfAgAAWAAAAPLUoVxTDOs/ML2B1Tr+1D8AAAA/bgAAAAAAAAABYAIAAFgAAAAIlFUFehbrP7AUgTOmDNY/AAAAP30AAAAAAAAAAWECAABYAAAAZiKQrD0o6z8obICRERvXPwAAAD99AAAAAAAAAAFiAgAAWAAAAIig9/2KPOs/WN7RRcXd1z8AAAA/jQAAAAAAAAABYwIAAFgAAACsHl9P2FDrP+ASa7EFgNg/AAAAP40AAAAAAAAAAWQCAABYAAAASL1sTBJg6z8IYlZzjtbYPwAAAD+dAAAAAAAAAAFlAgAAWAAAAKpLp/PVces/qAlM1NIB2T8AAAA/nQAAAAAAAAABZgIAAFgAAADOyQ5FI4brP6gJTNTSAdk/AAAAP7wAAAAAAAAAAWcCAABYAAAAxvZW6SCn6z+o5uXhp5XYPwAAAD+8AAAAAAAAAAFoAgAAWAAAADZERTkLw+s/CByKjjj+1z8AAAA/vAAAAAAAAAABaQIAAFgAAACmkTOJ9d7rPyhsgJERG9c/AAAAP9sAAAAAAAAAAWoCAABYAAAAyg+b2kLz6z/4+S7dXVjWPwAAAD/bAAAAAAAAAAFrAgAAWAAAAHptXICjDOw/ALRi+AeA1T8AAAA/2wAAAAAAAAABbAIAAFgAAADuukrQjSjsP0gw3so+h9Q/AAAAP+sAAAAAAAAAAW0CAABYAAAA1ijfy2Q/7D/wbqFUAm7TPwAAAD/rAAAAAAAAAAFuAgAAWAAAADK3GXMoUew/2JISiH2g0j8AAAA/GQEAAAAAAAABbwIAAFgAAACSRVQa7GLsP2j0OwRs89E/AAAAPxkBAAAAAAAAAXACAABYAAAAHiWubv9n7D8YD45atKfRPwAAAD8pAQAAAAAAAAFxAgAAWAAAAB4lrm7/Z+w/UDsTKhKS0T8AAAA/KQEAAAAAAAABcgIAAFgAAABWNYHEdWXsP1A7EyoSktE/AAAAPzgBAAAAAAAAAXMCAABYAAAAzlUncGJg7D9QOxMqEpLRPwAAAD84AQAAAAAAAAF0AgAAWAAAAEZ2zRtPW+w/UDsTKhKS0T8AAAA/VwEAAAAAAAABdQIAAFgAAACChqBxxVjsP3A6COnBy9I/AAAAP1cBAAAAAAAAAXYCAABYAAAAgoagccVY7D+4QhyFpIPTPwAAAD9XAQAAAAAAAAF3AgAAWAAAALqWc8c7Vuw/0B6rUSlR1D8AAAA/dwEAAAAAAAABeAIAAFgAAABGds0bT1vsP+D6OR6uHtU/AAAAP3cBAAAAAAAAAXkCAABYAAAA3hTbGIlq7D+Yfr5LdxfWPwAAAD93AQAAAAAAAAF6AgAAWAAAAEKjFcBMfOw/kMSKMM3v1j8AAAA/lgEAAAAAAAABewIAAFgAAAAqEaq7I5PsP/hiYbTenNc/AAAAP5YBAAAAAAAAAXwCAABYAAAA1m5rYYSs7D/ohcemCQnYPwAAAD+WAQAAAAAAAAF9AgAAWAAAAA6shlv4yuw/iC29B0402D8AAAA/pgEAAAAAAAABfgIAAFgAAABC6aFVbOnsP6DDf+98Kdg/AAAAP6YBAAAAAAAAAX8CAABYAAAATtWdopAU7T/ANtzkgLLXPwAAAD/FAQAAAAAAAAGAAgAAWAAAAOKg80PIRO0/CNa9qeIl1z8AAAA/xQEAAAAAAAABgQIAAFgAAAB6bEnl/3TtPxiQ8cSMTdY/AAAAP8UBAAAAAAAAAYICAABYAAAAwmgYiJqd7T94oi9/8knVPwAAAD/kAQAAAAAAAAGDAgAAWAAAADK2BtiEue0/gDn9p3EF1D8AAAA/5AEAAAAAAAABhAIAAFgAAAAeJJvTW9DtP6BmjbgfttI/AAAAP+QBAAAAAAAAAYUCAABYAAAAogP1J2/V7T9w0dURQYfRPwAAAD8DAgAAAAAAAAGGAgAAWAAAAJJEQX9Iy+0/2OMTzKaD0D8AAAA/AwIAAAAAAAABhwIAAFgAAAAytgbYhLntP5APCv9DbM8/AAAAPwMCAAAAAAAAAYgCAABYAAAAwmgYiJqd7T9gelJYZT3OPwAAAD8TAgAAAAAAAAGJAgAAWAAAADpcdo+Jd+0/IOWasYYOzT8AAAA/EwIAAAAAAAABigIAAFgAAABCLy7ri1btPyA2nPWv8co/AAAAPzICAAAAAAAAAYsCAABYAAAASgLmRo417T8AWxhqe+rIPwAAAD8yAgAAAAAAAAGMAgAAWAAAAEoC5kaONe0/AFsYanvqyD8AAAA/QgIAAAAAAAABjQIAAFgAAABKAuZGjjXtPwBbGGp76sg/AAAAP0ICAAAAAAAAAY4CAABYAAAASgLmRo417T8AWxhqe+rIPwAAAD9CAgAAAAAAAAGPAgAAWAAAACbKCotgju0/wKrofPKMsT8AAAA/AAAAAAAAAAABkAIAAFgAAAAmygqLYI7tP8Cq6HzyjLE/AAAAPw8AAAAAAAAAAZECAABYAAAAJsoKi2CO7T/Aquh88oyxPwAAAD8PAAAAAAAAAAGSAgAAWAAAACbKCotgju0/wKrofPKMsT8AAAA/LgAAAAAAAAABkwIAAFgAAAAmygqLYI7tP8Cq6HzyjLE/AAAAPy4AAAAAAAAAAZQCAABYAAAAMrYG2IS57T+gocmfvw6yPwAAAD8uAAAAAAAAAAGVAgAAWAAAAKID9Sdv1e0/YN52p+Josz8AAAA/TgAAAAAAAAABlgIAAFgAAAAWUeN3WfHtP2BqD3GOGbU/AAAAP04AAAAAAAAAAZcCAABYAAAA1m1YxuAU7j/glH6+S3e3PwAAAD9OAAAAAAAAAAGYAgAAWAAAAC4p2xGiR+4/wKyvUaPYuj8AAAA/XQAAAAAAAAABmQIAAFgAAACuYsWusI7uP+BZmIvZaL8/AAAAP20AAAAAAAAAAZoCAABYAAAAAkuQnm/i7j/wIZdmmanCPwAAAD9tAAAAAAAAAAGbAgAAWAAAAFYzW44uNu8/kDCpHL6Mxj8AAAA/fQAAAAAAAAABnAIAAFgAAABKjevWKXjvPwAKFyZSB8s/AAAAP30AAAAAAAAAAZ0CAABYAAAA8hf1IIiy7z/AO4/OoVbPPwAAAD+cAAAAAAAAAAGeAgAAWAAAAO5EPcWF0+8/GDL0TN8T0j8AAAA/nAAAAAAAAAABnwIAAFgAAABK03dsSeXvPxgEWfvgnNQ/AAAAP5wAAAAAAAAAAaACAABYAAAA+gPxbazd7z9gmAVhbwXXPwAAAD+7AAAAAAAAAAGhAgAAWAAAAFKmL8hLxO8/WEcEHUYi2T8AAAA/uwAAAAAAAAABogIAAFgAAADiWEF4YajvPwARVS9l89o/AAAAP7sAAAAAAAAAAaMCAABYAAAAIjzMKdqE7z8AeocG5jfcPwAAAD/LAAAAAAAAAAGkAgAAWAAAALbBlTXyR+8/MOzYupn63D8AAAA/ywAAAAAAAAABpQIAAFgAAADSJrmVHRDvP3jRhmRRRt0/AAAAP+oAAAAAAAAAAaYCAABYAAAA0ia5lR0Q7z940YZkUUbdPwAAAD/qAAAAAAAAAAGnAgAAWAAAANImuZUdEO8/eNGGZFFG3T8AAAA/6gAAAAAAAAABqAIAAFgAAADSJrmVHRDvP3jRhmRRRt0/AAAAP/oAAAAAAAAACw=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4249|recordLength=274266|start=0|end=27424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GYAAABp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NGgUEAAAAC1BlblN0cm9rZVYxBAAAAApBdHRyaWJ1dGVzBVRyYWNlCVN0YXJ0VGltZQRUeXBlBAQABA9QZW5BdHRyaWJ1dGVzVjECAAAACklua1RyYWNlVjECAAAAEAxBY3Rpb25UeXBlVjECAAAAAgAAAAlqAAAACWsAAADoEAAAAAAAAAWU////DEFjdGlvblR5cGVWMQEAAAAHdmFsdWVfXwAIAgAAAAAAAAABBQAAAAQAAAAJbQAAAAluAAAAyBUAAAAAAAABkf///5T///8AAAAAAQYAAAAEAAAACXAAAAAJcQAAAKsXAAAAAAAAAY7///+U////AAAAAAEHAAAABAAAAAlzAAAACXQAAADzGwAAAAAAAAGL////lP///wAAAAABCAAAAAQAAAAJdgAAAAl3AAAAWh0AAAAAAAABiP///5T///8AAAAAAQkAAAAEAAAACXkAAAAJegAAAAwpAAAAAAAAAYX///+U////AAAAAAEKAAAABAAAAAl8AAAACX0AAACCKgAAAAAAAAGC////lP///wAAAAABCwAAAAQAAAAJfwAAAAmAAAAADS8AAAAAAAABf////5T///8AAAAAAQwAAAAEAAAACYIAAAAJgwAAAOQxAAAAAAAAAXz///+U////AAAAAAENAAAABAAAAAmFAAAACYYAAAAzOAAAAAAAAAF5////lP///wAAAAABDgAAAAQAAAAJiAAAAAmJAAAAFEAAAAAAAAABdv///5T///8AAAAAAQ8AAAAEAAAACYsAAAAJjAAAAOJCAAAAAAAAAXP///+U////AAAAAAEQAAAABAAAAAmOAAAACY8AAAA/SAAAAAAAAAFw////lP///wAAAAABEQAAAAQAAAAJkQAAAAmSAAAA9EkAAAAAAAABbf///5T///8AAAAAARIAAAAEAAAACZQAAAAJlQAAAFlMAAAAAAAAAWr///+U////AAAAAAETAAAABAAAAAmXAAAACZgAAAAQUwAAAAAAAAFn////lP///wAAAAABFAAAAAQAAAAJmgAAAAmbAAAAcFUAAAAAAAABZP///5T///8AAAAAARUAAAAEAAAACZ0AAAAJngAAAFVZAAAAAAAAAWH///+U////AAAAAAEWAAAABAAAAAmgAAAACaEAAAAaWwAAAAAAAAFe////lP///wAAAAABFwAAAAQAAAAJowAAAAmkAAAAkVwAAAAAAAABW////5T///8AAAAAARgAAAAEAAAACaYAAAAJpwAAALBkAAAAAAAAAVj///+U////AAAAAAEZAAAABAAAAAmpAAAACaoAAACeaQAAAAAAAAFV////lP///wAAAAABGgAAAAQAAAAJrAAAAAmtAAAA72sAAAAAAAABUv///5T///8AAAAAARsAAAAEAAAACa8AAAAJsAAAABpvAAAAAAAAAU////+U////AAAAAAEcAAAABAAAAAmyAAAACbMAAADNcQAAAAAAAAFM////lP///wAAAAABHQAAAAQAAAAJtQAAAAm2AAAAHXUAAAAAAAABSf///5T///8AAAAAAR4AAAAEAAAACbgAAAAJuQAAAF52AAAAAAAAAUb///+U////AAAAAAEfAAAABAAAAAm7AAAACbwAAABBeQAAAAAAAAFD////lP///wAAAAABIAAAAAQAAAAJvgAAAAm/AAAA2HwAAAAAAAABQP///5T///8AAAAAASEAAAAEAAAACcEAAAAJwgAAAFOCAAAAAAAAAT3///+U////AAAAAAEiAAAABAAAAAnEAAAACcUAAACThQAAAAAAAAE6////lP///wAAAAABIwAAAAQAAAAJxwAAAAnIAAAABYoAAAAAAAABN////5T///8AAAAAASQAAAAEAAAACcoAAAAJywAAAHaOAAAAAAAAATT///+U////AAAAAAElAAAABAAAAAnNAAAACc4AAAAQkgAAAAAAAAEx////lP///wAAAAABJgAAAAQAAAAJ0AAAAAnRAAAAr8AAAAAAAAABLv///5T///8AAAAAAScAAAAEAAAACdMAAAAJ1AAAABjPAAAAAAAAASv///+U////AAAAAAEoAAAABAAAAAnWAAAACdcAAAAM2wAAAAAAAAEo////lP///wAAAAABKQAAAAQAAAAJ2QAAAAnaAAAA0uMAAAAAAAABJf///5T///8AAAAAASoAAAAEAAAACdwAAAAJ3QAAACsAAQAAAAAAASL///+U////AAAAAAErAAAABAAAAAnfAAAACeAAAABzBQEAAAAAAAEf////lP///wAAAAABLAAAAAQAAAAJ4gAAAAnjAAAA+gYBAAAAAAABHP///5T///8AAAAAAS0AAAAEAAAACeUAAAAJ5gAAAB0LAQAAAAAAARn///+U////AAAAAAEuAAAABAAAAAnoAAAACekAAAC8HAEAAAAAAAEW////lP///wAAAAABLwAAAAQAAAAJ6wAAAAnsAAAANyMBAAAAAAABE////5T///8AAAAAATAAAAAEAAAACe4AAAAJ7wAAAAUmAQAAAAAAARD///+U////AAAAAAExAAAABAAAAAnxAAAACfIAAAD/KAEAAAAAAAEN////lP///wAAAAABMgAAAAQAAAAJ9AAAAAn1AAAAwUcBAAAAAAABCv///5T///8AAAAAATMAAAAEAAAACfcAAAAJ+AAAAN5KAQAAAAAAAQf///+U////AAAAAAE0AAAABAAAAAn6AAAACfsAAACaSwEAAAAAAAEE////lP///wAAAAABNQAAAAQAAAAJ/QAAAAn+AAAARkwBAAAAAAABAf///5T///8AAAAAATYAAAAEAAAACQABAAAJAQEAAMNMAQAAAAAAAf7+//+U////AAAAAAE3AAAABAAAAAkDAQAACQQBAABPTQEAAAAAAAH7/v//lP///wAAAAABOAAAAAQAAAAJBgEAAAkHAQAArU0BAAAAAAAB+P7//5T///8AAAAAATkAAAAEAAAACQkBAAAJCgEAAI9OAQAAAAAAAfX+//+U////AAAAAAE6AAAABAAAAAkMAQAACQ0BAADtTgEAAAAAAAHy/v//lP///wAAAAABOwAAAAQAAAAJDwEAAAkQAQAASk8BAAAAAAAB7/7//5T///8AAAAAATwAAAAEAAAACRIBAAAJEwEAALhPAQAAAAAAAez+//+U////AAAAAAE9AAAABAAAAAkVAQAACRYBAABcUQEAAAAAAAHp/v//lP///wAAAAABPgAAAAQAAAAJGAEAAAkZAQAAmVoBAAAAAAAB5v7//5T///8AAAAAAT8AAAAEAAAACRsBAAAJHAEAAEqOAQAAAAAAAeP+//+U////AAAAAAFAAAAABAAAAAkeAQAACR8BAAD4kAEAAAAAAAHg/v//lP///wAAAAABQQAAAAQAAAAJIQEAAAkiAQAAVJYBAAAAAAAB3f7//5T///8AAAAAAUIAAAAEAAAACSQBAAAJJQEAAKSZAQAAAAAAAdr+//+U////AAAAAAFDAAAABAAAAAknAQAACSgBAAAZmwEAAAAAAAHX/v//lP///wAAAAABRAAAAAQAAAAJKgEAAAkrAQAAXLcBAAAAAAAB1P7//5T///8AAAAAAUUAAAAEAAAACS0BAAAJLgEAAKy5AQAAAAAAAdH+//+U////AAAAAAFGAAAABAAAAAkwAQAACTEBAAA9vAEAAAAAAAHO/v//lP///wAAAAABRwAAAAQAAAAJMwEAAAk0AQAAlb0BAAAAAAABy/7//5T///8AAAAAAUgAAAAEAAAACTYBAAAJNwEAAIu/AQAAAAAAAcj+//+U////AAAAAAFJAAAABAAAAAk5AQAACToBAAA6wgEAAAAAAAHF/v//lP///wAAAAABSgAAAAQAAAAJPAEAAAk9AQAAzsMBAAAAAAABwv7//5T///8AAAAAAUsAAAAEAAAACT8BAAAJQAEAAP7ZAQAAAAAAAb/+//+U////AAAAAAFMAAAABAAAAAlCAQAACUMBAAA53QEAAAAAAAG8/v//lP///wAAAAABTQAAAAQAAAAJRQEAAAlGAQAAFOABAAAAAAABuf7//5T///8AAAAAAU4AAAAEAAAACUgBAAAJSQEAAMnhAQAAAAAAAbb+//+U////AAAAAAFPAAAABAAAAAlLAQAACUwBAAB7EAIAAAAAAAGz/v//lP///wAAAAABUAAAAAQAAAAJTgEAAAlPAQAAVxsCAAAAAAABsP7//5T///8AAAAAAVEAAAAEAAAACVEBAAAJUgEAAFphAgAAAAAAAa3+//+U////AAAAAAFSAAAABAAAAAlUAQAACVUBAACkZAIAAAAAAAGq/v//lP///wAAAAABUwAAAAQAAAAJVwEAAAlYAQAAk2kCAAAAAAABp/7//5T///8AAAAAAVQAAAAEAAAACVoBAAAJWwEAAEptAgAAAAAAAaT+//+U////AAAAAAFVAAAABAAAAAldAQAACV4BAAAGcAIAAAAAAAGh/v//lP///wAAAAABVgAAAAQAAAAJYAEAAAlhAQAAQXMCAAAAAAABnv7//5T///8AAAAAAVcAAAAEAAAACWMBAAAJZAEAAKZ5AgAAAAAAAZv+//+U////AAAAAAFYAAAABAAAAAlmAQAACWcBAABzfAIAAAAAAAGY/v//lP///wAAAAABWQAAAAQAAAAJaQEAAAlqAQAA8MACAAAAAAABlf7//5T///8AAAAAAVoAAAAEAAAACWwBAAAJbQEAAL7SAgAAAAAAAZL+//+U////AAAAAAFbAAAABAAAAAlvAQAACXABAACgDwMAAAAAAAGP/v//lP///wAAAAABXAAAAAQAAAAJcgEAAAlzAQAAGBMDAAAAAAABjP7//5T///8AAAAAAV0AAAAEAAAACXUBAAAJdgEAAF0pAwAAAAAAAYn+//+U////AAAAAAFeAAAABAAAAAl4AQAACXkBAABgKwMAAAAAAAGG/v//lP///wAAAAABXwAAAAQAAAAJewEAAAl8AQAASy4DAAAAAAABg/7//5T///8AAAAAAWAAAAAEAAAACX4BAAAJfwEAAAUwAwAAAAAAAYD+//+U////AAAAAAFhAAAABAAAAAmBAQAACYIBAACffAMAAAAAAAF9/v//lP///wAAAAABYgAAAAQAAAAJhAEAAAmFAQAAIZADAAAAAAABev7//5T///8AAAAAAWMAAAAEAAAACYcBAAAJiAEAAFKSAwAAAAAAAXf+//+U////AAAAAAFkAAAABAAAAAmKAQAACYsBAADOkgMAAAAAAAF0/v//lP///wAAAAABZQAAAAQAAAAJjQEAAAmOAQAABZgDAAAAAAABcf7//5T///8AAAAAAWYAAAAEAAAACZABAAAJkQEAAJarAwAAAAAAAW7+//+U////AAAAAAFnAAAABAAAAAmTAQAACZQBAAC1sAMAAAAAAAFr/v//lP///wAAAAABaAAAAAQAAAAJlgEAAAmXAQAAIrEDAAAAAAABaP7//5T///8AAAAAAWkAAAAEAAAACZkBAAAJmgEAAC7IAwAAAAAAAWX+//+U////AAAAAAVqAAAAD1BlbkF0dHJpYnV0ZXNWMQoAAAAHX2NvbG9yQQdfY29sb3JSB19jb2xvckcHX2NvbG9yQgpGaXRUb0N1cnZlBkhlaWdodA5JZ25vcmVQcmVzc3VyZQ1Jc0hpZ2hsaWdodGVyBVNoYXBlBVdpZHRoAAAAAAAAAAAEAAICAgIBBgEBDEJydXNoU2hhcGVWMQIAAAAGAgAAAP8AAAAAAAAAAAAACEAAAAVk/v//DEJydXNoU2hhcGVWMQEAAAAHdmFsdWVfXwAIAgAAAAEAAAAAAAAAAAAIQAVrAAAACklua1RyYWNlVjEDAAAADUxpc3RgMStfaXRlbXMMTGlzdGAxK19zaXplD0xpc3RgMStfdmVyc2lvbgQAABhTaGFyZWQuSW5raW5nLklua1BvaW50W10CAAAACAgCAAAACZ0BAAA6AAAAOgAAAAFtAAAAagAAAP8AAAAAAAAAAAAACEAAAAFi/v//ZP7//wEAAAAAAAAAAAAIQAFuAAAAawAAAAmfAQAAGgAAABoAAAABcAAAAGoAAAD/AAAAAAAAAAAAAAhAAAABYP7//2T+//8BAAAAAAAAAAAACEABcQAAAGsAAAAJoQEAABoAAAAaAAAAAXMAAABqAAAA/wAAAAAAAAAAAAAIQAAAAV7+//9k/v//AQAAAAAAAAAAAAhAAXQAAABrAAAACaMBAAAWAAAAFgAAAAF2AAAAagAAAP8AAAAAAAAAAAAACEAAAAFc/v//ZP7//wEAAAAAAAAAAAAIQAF3AAAAawAAAAmlAQAAEwAAABMAAAABeQAAAGoAAAD/AAAAAAAAAAAAAAhAAAABWv7//2T+//8BAAAAAAAAAAAACEABegAAAGsAAAAJpwEAABAAAAAQAAAAAXwAAABqAAAA/wAAAAAAAAAAAAAIQAAAAVj+//9k/v//AQAAAAAAAAAAAAhAAX0AAABrAAAACakBAAAUAAAAFAAAAAF/AAAAagAAAP8AAAAAAAAAAAAACEAAAAFW/v//ZP7//wEAAAAAAAAAAAAIQAGAAAAAawAAAAmrAQAAKwAAACsAAAABggAAAGoAAAD/AAAAAAAAAAAAAAhAAAABVP7//2T+//8BAAAAAAAAAAAACEABgwAAAGsAAAAJrQEAABEAAAARAAAAAYUAAABqAAAA/wAAAAAAAAAAAAAIQAAAAVL+//9k/v//AQAAAAAAAAAAAAhAAYYAAABrAAAACa8BAAA4AAAAOAAAAAGIAAAAagAAAP8AAAAAAAAAAAAACEAAAAFQ/v//ZP7//wEAAAAAAAAAAAAIQAGJAAAAawAAAAmxAQAADwAAAA8AAAABiwAAAGoAAAD/AAAAAAAAAAAAAAhAAAABTv7//2T+//8BAAAAAAAAAAAACEABjAAAAGsAAAAJswEAAEsAAABLAAAAAY4AAABqAAAA/wAAAAAAAAAAAAAIQAAAAUz+//9k/v//AQAAAAAAAAAAAAhAAY8AAABrAAAACbUBAAAdAAAAHQAAAAGRAAAAagAAAP8AAAAAAAAAAAAACEAAAAFK/v//ZP7//wEAAAAAAAAAAAAIQAGSAAAAawAAAAm3AQAAOQAAADkAAAABlAAAAGoAAAD/AAAAAAAAAAAAAAhAAAABSP7//2T+//8BAAAAAAAAAAAACEABlQAAAGsAAAAJuQEAACkAAAApAAAAAZcAAABqAAAA/wAAAAAAAAAAAAAIQAAAAUb+//9k/v//AQAAAAAAAAAAAAhAAZgAAABrAAAACbsBAAAgAAAAIAAAAAGaAAAAagAAAP8AAAAAAAAAAAAACEAAAAFE/v//ZP7//wEAAAAAAAAAAAAIQAGbAAAAawAAAAm9AQAAFAAAABQAAAABnQAAAGoAAAD/AAAAAAAAAAAAAAhAAAABQv7//2T+//8BAAAAAAAAAAAACEABngAAAGsAAAAJvwEAAA0AAAANAAAAAaAAAABqAAAA/wAAAAAAAAAAAAAIQAAAAUD+//9k/v//AQAAAAAAAAAAAAhAAaEAAABrAAAACcEBAAARAAAAEQAAAAGjAAAAagAAAP8AAAAAAAAAAAAACEAAAAE+/v//ZP7//wEAAAAAAAAAAAAIQAGkAAAAawAAAAnDAQAADwAAAA8AAAABpgAAAGoAAAD/AAAAAAAAAAAAAAhAAAABPP7//2T+//8BAAAAAAAAAAAACEABpwAAAGsAAAAJxQEAADsAAAA7AAAAAakAAABqAAAA/wAAAAAAAAAAAAAIQAAAATr+//9k/v//AQAAAAAAAAAAAAhAAaoAAABrAAAACccBAAAZAAAAGQAAAAGsAAAAagAAAP8AAAAAAAAAAAAACEAAAAE4/v//ZP7//wEAAAAAAAAAAAAIQAGtAAAAawAAAAnJAQAAHgAAAB4AAAABrwAAAGoAAAD/AAAAAAAAAAAAAAhAAAABNv7//2T+//8BAAAAAAAAAAAACEABsAAAAGsAAAAJywEAABcAAAAXAAAAAbIAAABqAAAA/wAAAAAAAAAAAAAIQAAAATT+//9k/v//AQAAAAAAAAAAAAhAAbMAAABrAAAACc0BAAATAAAAEwAAAAG1AAAAagAAAP8AAAAAAAAAAAAACEAAAAEy/v//ZP7//wEAAAAAAAAAAAAIQAG2AAAAawAAAAnPAQAAEwAAABMAAAABuAAAAGoAAAD/AAAAAAAAAAAAAAhAAAABMP7//2T+//8BAAAAAAAAAAAACEABuQAAAGsAAAAJ0QEAABgAAAAYAAAAAbsAAABqAAAA/wAAAAAAAAAAAAAIQAAAAS7+//9k/v//AQAAAAAAAAAAAAhAAbwAAABrAAAACdMBAAA1AAAANQAAAAG+AAAAagAAAP8AAAAAAAAAAAAACEAAAAEs/v//ZP7//wEAAAAAAAAAAAAIQAG/AAAAawAAAAnVAQAACAAAAAgAAAABwQAAAGoAAAD/AAAAAAAAAAAAAAhAAAABKv7//2T+//8BAAAAAAAAAAAACEABwgAAAGsAAAAJ1wEAADkAAAA5AAAAAcQAAABqAAAA/wAAAAAAAAAAAAAIQAAAASj+//9k/v//AQAAAAAAAAAAAAhAAcUAAABrAAAACdkBAABFAAAARQAAAAHHAAAAagAAAP8AAAAAAAAAAAAACEAAAAEm/v//ZP7//wEAAAAAAAAAAAAIQAHIAAAAawAAAAnbAQAAQwAAAEMAAAABygAAAGoAAAD/AAAAAAAAAAAAAAhAAAABJP7//2T+//8BAAAAAAAAAAAACEABywAAAGsAAAAJ3QEAADsAAAA7AAAAAc0AAABqAAAA/wAAAAAAAAAAAAAIQAAAASL+//9k/v//AQAAAAAAAAAAAAhAAc4AAABrAAAACd8BAABLAAAASwAAAAHQAAAAagAAAP8AAAAAAAAAAAAACEAAAAEg/v//ZP7//wEAAAAAAAAAAAAIQAHRAAAAawAAAAnhAQAACQAAAAkAAAAB0wAAAGoAAAD//wAAAAAAAAAAAAhAAAABHv7//2T+//8BAAAAAAAAAAAACEAB1AAAAGsAAAAJ4wEAAH0AAAB9AAAAAdYAAABqAAAA//8AAAAAAAAAAAAIQAAAARz+//9k/v//AQAAAAAAAAAAAAhAAdcAAABrAAAACeUBAAAuAAAALgAAAAHZAAAAagAAAP//AAAAAAAAAAAACEAAAAEa/v//ZP7//wEAAAAAAAAAAAAIQAHaAAAAawAAAAnnAQAAhQAAAIUAAAAB3AAAAGoAAAD//wAAAAAAAAAAAAhAAAABGP7//2T+//8BAAAAAAAAAAAACEAB3QAAAGsAAAAJ6QEAABsAAAAbAAAAAd8AAABqAAAA//8AAAAAAAAAAAAIQAAAARb+//9k/v//AQAAAAAAAAAAAAhAAeAAAABrAAAACesBAAASAAAAEgAAAAHiAAAAagAAAP//AAAAAAAAAAAACEAAAAEU/v//ZP7//wEAAAAAAAAAAAAIQAHjAAAAawAAAAntAQAAKwAAACsAAAAB5QAAAGoAAAD//wAAAAAAAAAAAAhAAAABEv7//2T+//8BAAAAAAAAAAAACEAB5gAAAGsAAAAJ7wEAADwAAAA8AAAAAegAAABqAAAA//8AAAAAAAAAAAAIQAAAARD+//9k/v//AQAAAAAAAAAAAAhAAekAAABrAAAACfEBAAAoAAAAKAAAAAHrAAAAagAAAP//AAAAAAAAAAAACEAAAAEO/v//ZP7//wEAAAAAAAAAAAAIQAHsAAAAawAAAAnzAQAAMQAAADEAAAAB7gAAAGoAAAD//wAAAAAAAAAAAAhAAAABDP7//2T+//8BAAAAAAAAAAAACEAB7wAAAGsAAAAJ9QEAAA8AAAAPAAAAAfEAAABqAAAA//8AAAAAAAAAAAAIQAAAAQr+//9k/v//AQAAAAAAAAAAAAhAAfIAAABrAAAACfcBAABGAAAARgAAAAH0AAAAagAAAP//AAAAAAAAAAAACEAAAAEI/v//ZP7//wEAAAAAAAAAAAAIQAH1AAAAawAAAAn5AQAARwAAAEcAAAAB9wAAAGoAAAD//wAAAAAAAAAAAAhAAAABBv7//2T+//8BAAAAAAAAAAAACEAB+AAAAGsAAAAJ+wEAAAsAAAALAAAAAfoAAABqAAAA//8AAAAAAAAAAAAIQAAAAQT+//9k/v//AQAAAAAAAAAAAAhAAfsAAABrAAAACf0BAAALAAAACwAAAAH9AAAAagAAAP//AAAAAAAAAAAACEAAAAEC/v//ZP7//wEAAAAAAAAAAAAIQAH+AAAAawAAAAn/AQAABwAAAAcAAAABAAEAAGoAAAD//wAAAAAAAAAAAAhAAAABAP7//2T+//8BAAAAAAAAAAAACEABAQEAAGsAAAAJAQIAAAgAAAAIAAAAAQMBAABqAAAA//8AAAAAAAAAAAAIQAAAAf79//9k/v//AQAAAAAAAAAAAAhAAQQBAABrAAAACQMCAAAFAAAABQAAAAEGAQAAagAAAP//AAAAAAAAAAAACEAAAAH8/f//ZP7//wEAAAAAAAAAAAAIQAEHAQAAawAAAAkFAgAADAAAAAwAAAABCQEAAGoAAAD//wAAAAAAAAAAAAhAAAAB+v3//2T+//8BAAAAAAAAAAAACEABCgEAAGsAAAAJBwIAAAIAAAACAAAAAQwBAABqAAAA//8AAAAAAAAAAAAIQAAAAfj9//9k/v//AQAAAAAAAAAAAAhAAQ0BAABrAAAACQkCAAACAAAAAgAAAAEPAQAAagAAAP//AAAAAAAAAAAACEAAAAH2/f//ZP7//wEAAAAAAAAAAAAIQAEQAQAAawAAAAkLAgAAAwAAAAMAAAABEgEAAGoAAAD//wAAAAAAAAAAAAhAAAAB9P3//2T+//8BAAAAAAAAAAAACEABEwEAAGsAAAAJDQIAABMAAAATAAAAARUBAABqAAAA//8AAAAAAAAAAAAIQAAAAfL9//9k/v//AQAAAAAAAAAAAAhAARYBAABrAAAACQ8CAABrAAAAawAAAAEYAQAAagAAAP//AAAAAAAAAAAACEAAAAHw/f//ZP7//wEAAAAAAAAAAAAIQAEZAQAAawAAAAkRAgAAdAAAAHQAAAABGwEAAGoAAAD//wAAAAAAAAAAAAhAAAAB7v3//2T+//8BAAAAAAAAAAAACEABHAEAAGsAAAAJEwIAABsAAAAbAAAAAR4BAABqAAAA//8AAAAAAAAAAAAIQAAAAez9//9k/v//AQAAAAAAAAAAAAhAAR8BAABrAAAACRUCAABBAAAAQQAAAAEhAQAAagAAAP//AAAAAAAAAAAACEAAAAHq/f//ZP7//wEAAAAAAAAAAAAIQAEiAQAAawAAAAkXAgAAGwAAABsAAAABJAEAAGoAAAD//wAAAAAAAAAAAAhAAAAB6P3//2T+//8BAAAAAAAAAAAACEABJQEAAGsAAAAJGQIAABEAAAARAAAAAScBAABqAAAA//8AAAAAAAAAAAAIQAAAAeb9//9k/v//AQAAAAAAAAAAAAhAASgBAABrAAAACRsCAAASAAAAEgAAAAEqAQAAagAAAP//AAAAAAAAAAAACEAAAAHk/f//ZP7//wEAAAAAAAAAAAAIQAErAQAAawAAAAkdAgAABgAAAAYAAAABLQEAAGoAAAD//wAAAAAAAAAAAAhAAAAB4v3//2T+//8BAAAAAAAAAAAACEABLgEAAGsAAAAJHwIAACYAAAAmAAAAATABAABqAAAA//8AAAAAAAAAAAAIQAAAAeD9//9k/v//AQAAAAAAAAAAAAhAATEBAABrAAAACSECAAAWAAAAFgAAAAEzAQAAagAAAP//AAAAAAAAAAAACEAAAAHe/f//ZP7//wEAAAAAAAAAAAAIQAE0AQAAawAAAAkjAgAAKwAAACsAAAABNgEAAGoAAAD//wAAAAAAAAAAAAhAAAAB3P3//2T+//8BAAAAAAAAAAAACEABNwEAAGsAAAAJJQIAABYAAAAWAAAAATkBAABqAAAA//8AAAAAAAAAAAAIQAAAAdr9//9k/v//AQAAAAAAAAAAAAhAAToBAABrAAAACScCAAAVAAAAFQAAAAE8AQAAagAAAP//AAAAAAAAAAAACEAAAAHY/f//ZP7//wEAAAAAAAAAAAAIQAE9AQAAawAAAAkpAgAAEwAAABMAAAABPwEAAGoAAAD//wAAAAAAAAAAAAhAAAAB1v3//2T+//8BAAAAAAAAAAAACEABQAEAAGsAAAAJKwIAAB0AAAAdAAAAAUIBAABqAAAA//8AAAAAAAAAAAAIQAAAAdT9//9k/v//AQAAAAAAAAAAAAhAAUMBAABrAAAACS0CAAAiAAAAIgAAAAFFAQAAagAAAP//AAAAAAAAAAAACEAAAAHS/f//ZP7//wEAAAAAAAAAAAAIQAFGAQAAawAAAAkvAgAAFQAAABUAAAABSAEAAGoAAAD//wAAAAAAAAAAAAhAAAAB0P3//2T+//8BAAAAAAAAAAAACEABSQEAAGsAAAAJMQIAABUAAAAVAAAAAUsBAABqAAAA//8AAAAAAAAAAAAIQAAAAc79//9k/v//AQAAAAAAAAAAAAhAAUwBAABrAAAACTMCAACQAAAAkAAAAAFOAQAAagAAAP//AAAAAAAAAAAACEAAAAHM/f//ZP7//wEAAAAAAAAAAAAIQAFPAQAAawAAAAk1AgAAfAAAAHwAAAABUQEAAGoAAAD//wAAAAAAAAAAAAhAAAAByv3//2T+//8BAAAAAAAAAAAACEABUgEAAGsAAAAJNwIAABcAAAAXAAAAAVQBAABqAAAA//8AAAAAAAAAAAAIQAAAAcj9//9k/v//AQAAAAAAAAAAAAhAAVUBAABrAAAACTkCAAAKAAAACgAAAAFXAQAAagAAAP//AAAAAAAAAAAACEAAAAHG/f//ZP7//wEAAAAAAAAAAAAIQAFYAQAAawAAAAk7AgAACAAAAAgAAAABWgEAAGoAAAD//wAAAAAAAAAAAAhAAAABxP3//2T+//8BAAAAAAAAAAAACEABWwEAAGsAAAAJPQIAABMAAAATAAAAAV0BAABqAAAA//8AAAAAAAAAAAAIQAAAAcL9//9k/v//AQAAAAAAAAAAAAhAAV4BAABrAAAACT8CAAAqAAAAKgAAAAFgAQAAagAAAP//AAAAAAAAAAAACEAAAAHA/f//ZP7//wEAAAAAAAAAAAAIQAFhAQAAawAAAAlBAgAASQAAAEkAAAABYwEAAGoAAAD//wAAAAAAAAAAAAhAAAABvv3//2T+//8BAAAAAAAAAAAACEABZAEAAGsAAAAJQwIAABwAAAAcAAAAAWYBAABqAAAA//8AAAAAAAAAAAAIQAAAAbz9//9k/v//AQAAAAAAAAAAAAhAAWcBAABrAAAACUUCAAA8AAAAPAAAAAFpAQAAagAAAP//AAAAAAAAAAAACEAAAAG6/f//ZP7//wEAAAAAAAAAAAAIQAFqAQAAawAAAAlHAgAAxwAAAMcAAAABbAEAAGoAAAD//wAAAAAAAAAAAAhAAAABuP3//2T+//8BAAAAAAAAAAAACEABbQEAAGsAAAAJSQIAAD4AAAA+AAAAAW8BAABqAAAA//8AAAAAAAAAAAAIQAAAAbb9//9k/v//AQAAAAAAAAAAAAhAAXABAABrAAAACUsCAAAmAAAAJgAAAAFyAQAAagAAAP//AAAAAAAAAAAACEAAAAG0/f//ZP7//wEAAAAAAAAAAAAIQAFzAQAAawAAAAlNAgAAUgAAAFIAAAABdQEAAGoAAAD//wAAAAAAAAAAAAhAAAABsv3//2T+//8BAAAAAAAAAAAACEABdgEAAGsAAAAJTwIAAAoAAAAKAAAAAXgBAABqAAAA//8AAAAAAAAAAAAIQAAAAbD9//9k/v//AQAAAAAAAAAAAAhAAXkBAABrAAAACVECAAAdAAAAHQAAAAF7AQAAagAAAP//AAAAAAAAAAAACEAAAAGu/f//ZP7//wEAAAAAAAAAAAAIQAF8AQAAawAAAAlTAgAAEwAAABMAAAABfgEAAGoAAAD//wAAAAAAAAAAAAhAAAABrP3//2T+//8BAAAAAAAAAAAACEABfwEAAGsAAAAJVQIAABsAAAAbAAAAAYEBAABqAAAA//8AAAAAAAAAAAAiQAAAAar9//9k/v//AQAAAAAAAAAAACJAAYIBAABrAAAACVcCAABmAAAAZgAAAAGEAQAAagAAAP//AAAAAAAAAAAAIkAAAAGo/f//ZP7//wEAAAAAAAAAAAAiQAGFAQAAawAAAAlZAgAAMQAAADEAAAABhwEAAGoAAAD//wAAAAAAAAAAACJAAAABpv3//2T+//8BAAAAAAAAAAAAIkABiAEAAGsAAAAJWwIAAAgAAAAIAAAAAYoBAABqAAAA//8AAAAAAAAAAAAiQAAAAaT9//9k/v//AQAAAAAAAAAAACJAAYsBAABrAAAACV0CAAATAAAAEwAAAAGNAQAAagAAAP//AAAAAAAAAAAAIkAAAAGi/f//ZP7//wEAAAAAAAAAAAAiQAGOAQAAawAAAAlfAgAANAAAADQAAAABkAEAAGoAAAD//wAAAAAAAAAAACJAAAABoP3//2T+//8BAAAAAAAAAAAAIkABkQEAAGsAAAAJYQIAAIEAAACBAAAAAZMBAABqAAAA//8AAAAAAAAAAAAiQAAAAZ79//9k/v//AQAAAAAAAAAAACJAAZQBAABrAAAACWMCAAAIAAAACAAAAAGWAQAAagAAAP//AAAAAAAAAAAAIkAAAAGc/f//ZP7//wEAAAAAAAAAAAAiQAGXAQAAawAAAAllAgAAGQAAABkAAAABmQEAAGoAAAD//wAAAAAAAAAAACJAAAABmv3//2T+//8BAAAAAAAAAAAAIkABmgEAAGsAAAAJZwIAALIAAACyAAAAB50BAAAAAQAAAEAAAAAECklua1BvaW50VjECAA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NBgefAQAAAAEAAAAgAAAABApJbmtQb2ludFYxAgAAAAmiAgAACaMCAAAJpAIAAAmlAgAACaYCAAAJpwIAAAmoAgAACakCAAAJqgIAAAmrAgAACawCAAAJrQIAAAmuAgAACa8CAAAJsAIAAAmxAgAACbICAAAJswIAAAm0AgAACbUCAAAJtgIAAAm3AgAACbgCAAAJuQIAAAm6AgAACbsCAAANBgehAQAAAAEAAAAgAAAABApJbmtQb2ludFYxAgAAAAm8AgAACb0CAAAJvgIAAAm/AgAACcACAAAJwQIAAAnCAgAACcMCAAAJxAIAAAnFAgAACcYCAAAJxwIAAAnIAgAACckCAAAJygIAAAnLAgAACcwCAAAJzQIAAAnOAgAACc8CAAAJ0AIAAAnRAgAACdICAAAJ0wIAAAnUAgAACdUCAAANBgejAQAAAAEAAAAgAAAABApJbmtQb2ludFYxAgAAAAnWAgAACdcCAAAJ2AIAAAnZAgAACdoCAAAJ2wIAAAncAgAACd0CAAAJ3gIAAAnfAgAACeACAAAJ4QIAAAniAgAACeMCAAAJ5AIAAAnlAgAACeYCAAAJ5wIAAAnoAgAACekCAAAJ6gIAAAnrAgAADQoHpQEAAAABAAAAIAAAAAQKSW5rUG9pbnRWMQIAAAAJ7AIAAAntAgAACe4CAAAJ7wIAAAnwAgAACfECAAAJ8gIAAAnzAgAACfQCAAAJ9QIAAAn2AgAACfcCAAAJ+AIAAAn5AgAACfoCAAAJ+wIAAAn8AgAACf0CAAAJ/gIAAA0NB6cBAAAAAQAAABAAAAAECklua1BvaW50VjECAAAACf8CAAAJAAMAAAkBAwAACQIDAAAJAwMAAAkEAwAACQUDAAAJBgMAAAkHAwAACQgDAAAJCQMAAAkKAwAACQsDAAAJDAMAAAkNAwAACQ4DAAAHqQEAAAABAAAAIAAAAAQKSW5rUG9pbnRWMQIAAAAJDwMAAAkQAwAACREDAAAJEgMAAAkTAwAACRQDAAAJFQMAAAkWAwAACRcDAAAJGAMAAAkZAwAACRoDAAAJGwMAAAkcAwAACR0DAAAJHgMAAAkfAwAACSADAAAJIQMAAAkiAwAADQwHqwEAAAABAAAAQAAAAAQKSW5rUG9pbnRWMQIA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0VB60BAAAAAQAAACAAAAAECklua1BvaW50VjECAAAACU4DAAAJTwMAAAlQAwAACVEDAAAJUgMAAAlTAwAACVQDAAAJVQMAAAlWAwAACVcDAAAJWAMAAAlZAwAACVoDAAAJWwMAAAlcAwAACV0DAAAJXgMAAA0PB68BAAAAAQAAAEAAAAAECklua1BvaW50VjECAA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0IB7EBAAAAAQAAABAAAAAECklua1BvaW50VjECAAAACZcDAAAJmAMAAAmZAwAACZoDAAAJmwMAAAmcAwAACZ0DAAAJngMAAAmfAwAACaADAAAJoQMAAAmiAwAACaMDAAAJpAMAAAmlAwAACgezAQAAAAEAAACAAAAABApJbmtQb2ludFYxAgA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01B7UBAAAAAQAAACAAAAAECklua1BvaW50VjECAAAACfEDAAAJ8gMAAAnzAwAACfQDAAAJ9QMAAAn2AwAACfcDAAAJ+AMAAAn5AwAACfoDAAAJ+wMAAAn8AwAACf0DAAAJ/gMAAAn/AwAACQAEAAAJAQQAAAkCBAAACQMEAAAJBAQAAAkFBAAACQYEAAAJBwQAAAkIBAAACQkEAAAJCgQAAAkLBAAACQwEAAAJDQQAAA0DB7cBAAAAAQAAAEAAAAAECklua1BvaW50VjECA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DQcHuQEAAAABAAAAQAAAAAQKSW5rUG9pbnRWMQIAAAAJRwQAAAlIBAAACUkEAAAJSgQAAAlLBAAACUwEAAAJTQQAAAlOBAAACU8EAAAJUAQAAAlRBAAACVIEAAAJUwQAAAlUBAAACVUEAAAJVgQAAAlXBAAACVgEAAAJWQQAAAlaBAAACVsEAAAJXAQAAAldBAAACV4EAAAJXwQAAAlgBAAACWEEAAAJYgQAAAljBAAACWQEAAAJZQQAAAlmBAAACWcEAAAJaAQAAAlpBAAACWoEAAAJawQAAAlsBAAACW0EAAAJbgQAAAlvBAAADRcHuwEAAAABAAAAIAAAAAQKSW5rUG9pbnRWMQIAAAAJcAQAAAlxBAAACXIEAAAJcwQAAAl0BAAACXUEAAAJdgQAAAl3BAAACXgEAAAJeQQAAAl6BAAACXsEAAAJfAQAAAl9BAAACX4EAAAJfwQAAAmABAAACYEEAAAJggQAAAmDBAAACYQEAAAJhQQAAAmGBAAACYcEAAAJiAQAAAmJBAAACYoEAAAJiwQAAAmMBAAACY0EAAAJjgQAAAmPBAAAB70BAAAAAQAAACAAAAAECklua1BvaW50VjECAAAACZAEAAAJkQQAAAmSBAAACZMEAAAJlAQAAAmVBAAACZYEAAAJlwQAAAmYBAAACZkEAAAJmgQAAAmbBAAACZwEAAAJnQQAAAmeBAAACZ8EAAAJoAQAAAmhBAAACaIEAAAJowQAAA0MB78BAAAAAQAAABAAAAAECklua1BvaW50VjECAAAACaQEAAAJpQQAAAmmBAAACacEAAAJqAQAAAmpBAAACaoEAAAJqwQAAAmsBAAACa0EAAAJrgQAAAmvBAAACbAEAAANAwfBAQAAAAEAAAAgAAAABApJbmtQb2ludFYxAgAAAAmxBAAACbIEAAAJswQAAAm0BAAACbUEAAAJtgQAAAm3BAAACbgEAAAJuQQAAAm6BAAACbsEAAAJvAQAAAm9BAAACb4EAAAJvwQAAAnABAAACcEEAAANDwfDAQAAAAEAAAAQAAAABApJbmtQb2ludFYxAgAAAAnCBAAACcMEAAAJxAQAAAnFBAAACcYEAAAJxwQAAAnIBAAACckEAAAJygQAAAnLBAAACcwEAAAJzQQAAAnOBAAACc8EAAAJ0AQAAAoHxQEAAAABAAAAQAAAAAQKSW5rUG9pbnRWMQIA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DQUHxwEAAAABAAAAIAAAAAQKSW5rUG9pbnRWMQIAAAAJDAUAAAkNBQAACQ4FAAAJDwUAAAkQBQAACREFAAAJEgUAAAkTBQAACRQFAAAJFQUAAAkWBQAACRcFAAAJGAUAAAkZBQAACRoFAAAJGwUAAAkcBQAACR0FAAAJHgUAAAkfBQAACSAFAAAJIQUAAAkiBQAACSMFAAAJJAUAAA0HB8kBAAAAAQAAACAAAAAECklua1BvaW50VjECAAAACSUFAAAJJgUAAAknBQAACSgFAAAJKQUAAAkqBQAACSsFAAAJLAUAAAktBQAACS4FAAAJLwUAAAkwBQAACTEFAAAJMgUAAAkzBQAACTQFAAAJNQUAAAk2BQAACTcFAAAJOAUAAAk5BQAACToFAAAJOwUAAAk8BQAACT0FAAAJPgUAAAk/BQAACUAFAAAJQQUAAAlCBQAADQIHywEAAAABAAAAIAAAAAQKSW5rUG9pbnRWMQIAAAAJQwUAAAlEBQAACUUFAAAJRgUAAAlHBQAACUgFAAAJSQUAAAlKBQAACUsFAAAJTAUAAAlNBQAACU4FAAAJTwUAAAlQBQAACVEFAAAJUgUAAAlTBQAACVQFAAAJVQUAAAlWBQAACVcFAAAJWAUAAAlZBQAADQkHzQEAAAABAAAAIAAAAAQKSW5rUG9pbnRWMQIAAAAJWgUAAAlbBQAACVwFAAAJXQUAAAleBQAACV8FAAAJYAUAAAlhBQAACWIFAAAJYwUAAAlkBQAACWUFAAAJZgUAAAlnBQAACWgFAAAJaQUAAAlqBQAACWsFAAAJbAUAAA0NB88BAAAAAQAAACAAAAAECklua1BvaW50VjECAAAACW0FAAAJbgUAAAlvBQAACXAFAAAJcQUAAAlyBQAACXMFAAAJdAUAAAl1BQAACXYFAAAJdwUAAAl4BQAACXkFAAAJegUAAAl7BQAACXwFAAAJfQUAAAl+BQAACX8FAAANDQfRAQAAAAEAAAAgAAAABApJbmtQb2ludFYxAgAAAAmABQAACYEFAAAJggUAAAmDBQAACYQFAAAJhQUAAAmGBQAACYcFAAAJiAUAAAmJBQAACYoFAAAJiwUAAAmMBQAACY0FAAAJjgUAAAmPBQAACZAFAAAJkQUAAAmSBQAACZMFAAAJlAUAAAmVBQAACZYFAAAJlwUAAA0IB9MBAAAAAQAAAEAAAAAECklua1BvaW50VjECAAAACZgFAAAJmQUAAAmaBQAACZsFAAAJnAUAAAmdBQ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0LB9UBAAAAAQAAAAgAAAAECklua1BvaW50VjECAAAACc0FAAAJzgUAAAnPBQAACdAFAAAJ0QUAAAnSBQAACdMFAAAJ1AUAAAfXAQAAAAEAAABAAAAABApJbmtQb2ludFYxAgAAAAnVBQAACdYFAAAJ1wUAAAnYBQAACdkFAAAJ2gUAAAnbBQAACdwFAAAJ3QUAAAneBQAACd8FAAAJ4AUAAAnhBQAACeIFAAAJ4wUAAAnkBQAACeUFAAAJ5gUAAAnnBQAACegFAAAJ6QUAAAnqBQAACesFAAAJ7AUAAAntBQAACe4FAAAJ7wUAAAnwBQAACfEFAAAJ8gUAAAnzBQAACfQFAAAJ9QUAAAn2BQAACfcFAAAJ+AUAAAn5BQAACfoFAAAJ+wUAAAn8BQAACf0FAAAJ/gUAAAn/BQAACQAGAAAJAQYAAAkCBgAACQMGAAAJBAYAAAkFBgAACQYGAAAJBwYAAAkIBgAACQkGAAAJCgYAAAkLBgAACQwGAAAJDQYAAA0HB9kBAAAAAQAAAIAAAAAECklua1BvaW50VjECAAAACQ4GAAAJDwYAAAkQBgAACREGAAAJEgYAAAkTBgAACRQGAAAJFQYAAAkWBgAACRcGAAAJGAYAAAkZBgAACRoGAAAJGwYAAAkcBgAACR0GAAAJHgYAAAkfBgAACSAGAAAJIQYAAAkiBgAACSMGAAAJJAYAAAklBgAACSYGAAAJJwYAAAkoBgAACSkGAAAJKgYAAAkrBgAACSwGAAAJLQYAAAkuBgAACS8GAAAJMAYAAAkxBgAACTIGAAAJMwYAAAk0BgAACTUGAAAJNgYAAAk3BgAACTgGAAAJOQYAAAk6BgAACTsGAAAJPAYAAAk9BgAACT4GAAAJPwYAAAlABgAACUEGAAAJQgYAAAlDBgAACUQGAAAJRQYAAAlGBgAACUcGAAAJSAYAAAlJBgAACUoGAAAJSwYAAAlMBgAACU0GAAAJTgYAAAlPBgAACVAGAAAJUQYAAAlSBgAADTsH2wEAAAABAAAAgAAAAAQKSW5rUG9pbnRWMQIA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09B90BAAAAAQAAAEAAAAAECklua1BvaW50VjECAAAACZYGAAAJlwYAAAmYBgAACZkGAAAJmgYAAAmbBgAACZwG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0FB98BAAAAAQAAAIAAAAAECklua1BvaW50VjECAAAACdEGAAAJ0gYAAAnTBgAACdQGAAAJ1QYAAAnWBgAACdcGAAAJ2AYAAAnZBgAACdoGAAAJ2wYAAAncBgAACd0GAAAJ3gYAAAnfBgAACeAGAAAJ4QYAAAniBgAACeMGAAAJ5AYAAAnlBgAACeYGAAAJ5wYAAAnoBgAACekGAAAJ6gYAAAnrBgAACewGAAAJ7QYAAAnuBgAACe8GAAAJ8AYAAAnxBgAACfIGAAAJ8wYAAAn0BgAACfUGAAAJ9gYAAAn3BgAACfgGAAAJ+QYAAAn6BgAACfsGAAAJ/AYAAAn9BgAACf4GAAAJ/wYAAAkABwAACQEHAAAJAgcAAAkDBwAACQQHAAAJBQcAAAkGBwAACQcHAAAJCAcAAAkJBwAACQoHAAAJCwcAAAkMBwAACQ0HAAAJDgcAAAkPBwAACRAHAAAJEQcAAAkSBwAACRMHAAAJFAcAAAkVBwAACRYHAAAJFwcAAAkYBwAACRkHAAAJGgcAAAkbBwAADTUH4QEAAAABAAAAEAAAAAQKSW5rUG9pbnRWMQIAAAAJHAcAAAkdBwAACR4HAAAJHwcAAAkgBwAACSEHAAAJIgcAAAkjBwAACSQHAAANBwfjAQAAAAEAAACAAAAABApJbmtQb2ludFYxAgAAAAklBwAACSYHAAAJJwcAAAkoBwAACSkHAAAJKgcAAAkrBwAACSwHAAAJLQcAAAkuBwAACS8HAAAJMAcAAAkxBwAACTIHAAAJMwcAAAk0BwAACTUHAAAJNgcAAAk3BwAACTgHAAAJOQcAAAk6BwAACTsHAAAJPAcAAAk9BwAACT4HAAAJPwcAAAlABwAACUEHAAAJQgcAAAlDBwAACUQHAAAJRQcAAAlGBwAACUcHAAAJSAcAAAlJBwAACUoHAAAJSwcAAAlMBwAACU0HAAAJTgcAAAlPBwAACVAHAAAJUQcAAAlSBwAACVMHAAAJVAcAAAlVBwAACVYHAAAJVwcAAAlYBwAACVkHAAAJWgcAAAlbBwAACVwHAAAJXQcAAAleBwAACV8HAAAJYAcAAAlhBwAACWIHAAAJYwcAAAlkBwAACWUHAAAJZgcAAAlnBw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JkwcAAAmUBwAACZUHAAAJlgcAAAmXBwAACZgHAAAJmQcAAAmaBwAACZsHAAAJnAcAAAmdBwAACZ4HAAAJnwcAAAmgBwAACaEHAAANAwflAQAAAAEAAABAAAAABApJbmtQb2ludFYxAgAAAAmiBwAACaMHAAAJpAcAAAmlBwAACaYHAAAJpwcAAAmoBwAACakHAAAJqgcAAAmrBwAACawHAAAJrQcAAAmuBwAACa8HAAAJsAcAAAmxBwAACbIHAAAJswcAAAm0BwAACbUHAAAJtgcAAAm3BwAACbgHAAAJuQcAAAm6BwAACbsHAAAJvAcAAAm9BwAACb4HAAAJvwcAAAnABwAACcEHAAAJwgcAAAnDBwAACcQHAAAJxQcAAAnGBwAACccHAAAJyAcAAAnJBwAACcoHAAAJywcAAAnMBwAACc0HAAAJzgcAAAnPBwAADRIH5wEAAAABAAAAAAEAAAQKSW5rUG9pbnRWMQIA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CSAIAAAJIQgAAAkiCAAACSMIAAAJJAgAAAklCAAACSYIAAAJJwgAAAkoCAAACSkIAAAJKggAAAkrCAAACSwIAAAJLQgAAAkuCAAACS8IAAAJMAgAAAkxCAAACTIIAAAJMwgAAAk0CAAACTUIAAAJNggAAAk3CAAACTgIAAAJOQgAAAk6CAAACTsIAAAJPAgAAAk9CAAACT4IAAAJPwgAAAlACAAACUEIAAAJQggAAAlDCAAACUQIAAAJRQgAAAlGCAAACUcIAAAJSAgAAAlJCAAACUoIAAAJSwgAAAlMCAAACU0IAAAJTggAAAlPCAAACVAIAAAJUQgAAAlSCAAACVMIAAAJVAgAAA17B+kBAAAAAQAAACAAAAAECklua1BvaW50VjECAAAACVUIAAAJVggAAAlXCAAACVgIAAAJWQgAAAlaCAAACVsIAAAJXAgAAAldCAAACV4IAAAJXwgAAAlgCAAACWEIAAAJYggAAAljCAAACWQIAAAJZQgAAAlmCAAACWcIAAAJaAgAAAlpCAAACWoIAAAJawgAAAlsCAAACW0IAAAJbggAAAlvCAAADQUH6wEAAAABAAAAIAAAAAQKSW5rUG9pbnRWMQIAAAAJcAgAAAlxCAAACXIIAAAJcwgAAAl0CAAACXUIAAAJdggAAAl3CAAACXgIAAAJeQgAAAl6CAAACXsIAAAJfAgAAAl9CAAACX4IAAAJfwgAAAmACAAACYEIAAANDgftAQAAAAEAAABAAAAABApJbmtQb2ludFYxAgAAAAmCCAAACYMIAAAJhAgAAAmFCAAACYYIAAAJhwgAAAmICAAACYkIAAAJiggAAAmLCAAACYwIAAAJjQgAAAmOCAAACY8IAAAJkAgAAAmRCAAACZIIAAAJkwgAAAmUCAAACZUIAAAJlggAAAmXCAAACZgIAAAJmQgAAAmaCAAACZsIAAAJnAgAAAmdCAAACZ4IAAAJnwgAAAmgCAAACaEIAAAJoggAAAmjCAAACaQIAAAJpQgAAAmmCAAACacIAAAJqAgAAAmpCAAACaoIAAAJqwgAAAmsCAAADRUH7wEAAAABAAAAQAAAAAQKSW5rUG9pbnRWMQIAAAAJrQgAAAmuCAAACa8IAAAJsAgAAAmxC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CegIAAANBAfxAQAAAAEAAABAAAAABApJbmtQb2ludFYxAgAAAAnpCAAACeoIAAAJ6wgAAAnsCAAACe0IAAAJ7ggAAAnvCAAACfAIAAAJ8QgAAAnyCAAACfMIAAAJ9AgAAAn1CAAACfYIAAAJ9wgAAAn4CAAACfkIAAAJ+ggAAAn7CAAACfwIAAAJ/QgAAAn+CAAACf8IAAAJAAkAAAkBCQAACQIJAAAJAwkAAAkECQAACQUJAAAJBgkAAAkHCQAACQgJAAAJCQkAAAkKCQAACQsJAAAJDAkAAAkNCQAACQ4JAAAJDwkAAAkQCQAADRgH8wEAAAABAAAAQAAAAAQKSW5rUG9pbnRWMQIAAAAJEQkAAAkSCQAACRMJAAAJFAkAAAkVCQAACRYJAAAJFwkAAAkYCQAACRkJAAAJGgkAAAkbCQAACRwJAAAJHQkAAAkeCQAACR8JAAAJIAkAAAkhCQAACSIJAAAJIwkAAAkkCQAACSUJAAAJJgkAAAknCQAACSgJAAAJKQkAAAkqCQAACSsJAAAJLAkAAAktCQAACS4JAAAJLwkAAAkwCQAACTEJAAAJMgkAAAkzCQAACTQJAAAJNQkAAAk2CQAACTcJAAAJOAkAAAk5CQAACToJAAAJOwkAAAk8CQAACT0JAAAJPgkAAAk/CQAACUAJAAAJQQkAAA0PB/UBAAAAAQAAABAAAAAECklua1BvaW50VjECAAAACUIJAAAJQwkAAAlECQAACUUJAAAJRgkAAAlHCQAACUgJAAAJSQkAAAlKCQAACUsJAAAJTAkAAAlNCQAACU4JAAAJTwkAAAlQCQAACgf3AQAAAAEAAACAAAAABApJbmtQb2ludFYxAgAAAAlRCQAACVIJAAAJUwkAAAlUCQAACVUJAAAJVgkAAAlXCQ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JjwkAAAmQCQAACZEJAAAJkgkAAAmTCQAACZQJAAAJlQkAAAmWCQAADToH+QEAAAABAAAAgAAAAAQKSW5rUG9pbnRWMQIAAAAJlwkAAAmYCQAACZkJAAAJmgkAAAmbCQAACZwJAAAJnQkAAAmeCQAACZ8JAAAJoAkAAAmhCQAACaIJAAAJowkAAAmkCQAACaUJAAAJpgkAAAmnCQAACagJAAAJqQkAAAmqCQAACasJAAAJrAkAAAmtCQAACa4JAAAJrwkAAAmwCQAACbEJAAAJsgkAAAmzCQAACbQJAAAJtQkAAAm2CQAACbcJAAAJuAkAAAm5CQAACboJAAAJuwkAAAm8CQAACb0JAAAJvgkAAAm/CQAACcAJAAAJwQkAAAnCCQAACcMJAAAJxAkAAAnFCQAACcYJAAAJxwkAAAnICQAACckJAAAJygkAAAnLCQAACcwJAAAJzQkAAAnOCQAACc8JAAAJ0AkAAAnRCQAACdIJAAAJ0wkAAAnUCQAACdUJAAAJ1gkAAAnXCQAACdgJAAAJ2QkAAAnaCQAACdsJAAAJ3AkAAAndCQAADTkH+wEAAAABAAAAEAAAAAQKSW5rUG9pbnRWMQIAAAAJ3gkAAAnfCQAACeAJAAAJ4QkAAAniCQAACeMJAAAJ5AkAAAnlCQAACeYJAAAJ5wkAAAnoCQAADQUH/QEAAAABAAAAEAAAAAQKSW5rUG9pbnRWMQIAAAAJ6QkAAAnqCQAACesJAAAJ7AkAAAntCQAACe4JAAAJ7wkAAAnwCQAACfEJAAAJ8gkAAAnzCQAADQUH/wEAAAABAAAACAAAAAQKSW5rUG9pbnRWMQIAAAAJ9AkAAAn1CQAACfYJAAAJ9wkAAAn4CQAACfkJAAAJ+gkAAAoHAQIAAAABAAAACAAAAAQKSW5rUG9pbnRWMQIAAAAJ+wkAAAn8CQAACf0JAAAJ/gkAAAn/CQAACQAKAAAJAQoAAAkCCgAABwMCAAAAAQAAAAgAAAAECklua1BvaW50VjECAAAACQMKAAAJBAoAAAkFCgAACQYKAAAJBwoAAA0DBwUCAAAAAQAAABAAAAAECklua1BvaW50VjECAAAACQgKAAAJCQoAAAkKCgAACQsKAAAJDAoAAAkNCgAACQ4KAAAJDwoAAAkQCgAACREKAAAJEgoAAAkTCgAADQQHBwIAAAABAAAABAAAAAQKSW5rUG9pbnRWMQIAAAAJFAoAAAkVCgAADQIHCQIAAAABAAAABAAAAAQKSW5rUG9pbnRWMQIAAAAJFgoAAAkXCgAADQIHCwIAAAABAAAABAAAAAQKSW5rUG9pbnRWMQIAAAAJGAoAAAkZCgAACRoKAAAKBw0CAAAAAQAAACAAAAAECklua1BvaW50VjECAAAACRsKAAAJHAoAAAkdCgAACR4KAAAJHwoAAAkgCgAACSEKAAAJIgoAAAkjCgAACSQKAAAJJQoAAAkmCgAACScKAAAJKAoAAAkpCgAACSoKAAAJKwoAAAksCgAACS0KAAANDQcPAgAAAAEAAACAAAAABApJbmtQb2ludFYxAgAAAAkuCgAACS8KAAAJMAoAAAkxCgAACTIKAAAJMwoAAAk0CgAACTUKAAAJNgoAAAk3CgAACTgKAAAJOQoAAAk6CgAACTsKAAAJPAoAAAk9CgAACT4KAAAJPwoAAAlACgAACUEKAAAJQgoAAAlDCgAACUQKAAAJRQoAAAlGCgAACUcKAAAJSAoAAAlJCgAACUoKAAAJSwoAAAlMCgAACU0KAAAJTgoAAAlPCgAACVAKAAAJUQoAAAlSCgAACVMKAAAJVAoAAAlVCgAACVYKAAAJVwoAAAlYCgAACVkKAAAJWgoAAAlbCgAACVwKAAAJXQoAAAleCgAACV8KAAAJYAoAAAlhCgAACWIKAAAJYwoAAAlkCgAACWUKAAAJZgoAAAlnCgAACWgKAAAJaQoAAAlqCgAACWsKAAAJbAoAAAltCgAACW4KAAAJbwoAAAlwCgAACXEKAAAJcgoAAAlzCgAACXQKAAAJdQoAAAl2CgAACXcKAAAJeAoAAAl5CgAACXoKAAAJewoAAAl8CgAACX0KAAAJfgoAAAl/CgAACYAKAAAJgQoAAAmCCgAACYMKAAAJhAoAAAmFCgAACYYKAAAJhwoAAAmICgAACYkKAAAJigoAAAmLCgAACYwKAAAJjQoAAAmOCgAACY8KAAAJkAoAAAmRCgAACZIKAAAJkwoAAAmUCgAACZUKAAAJlgoAAAmXCgAACZgKAAANFQcRAgAAAAEAAACAAAAABApJbmtQb2ludFYxAgAAAAmZCgAACZoK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JBwsAAAkICwAACQkLAAAJCgsAAAkLCwAACQwLAAANDAcTAgAAAAEAAAAgAAAABApJbmtQb2ludFYxAgAAAAkNCwAACQ4LAAAJDwsAAAkQCwAACRELAAAJEgsAAAkTCwAACRQLAAAJFQsAAAkWCwAACRcLAAAJGAsAAAkZCwAACRoLAAAJGwsAAAkcCwAACR0LAAAJHgsAAAkfCwAACSALAAAJIQsAAAkiCwAACSMLAAAJJAsAAAklCwAACSYLAAAJJwsAAA0FBxUCAAAAAQAAAIAAAAAECklua1BvaW50VjECAAAACSgLAAAJKQsAAAkqCwAACSsLAAAJLAsAAAktCwAACS4LAAAJLwsAAAkwCwAACTELAAAJMgsAAAkzCwAACTQLAAAJNQsAAAk2CwAACTcLAAAJOAsAAAk5CwAACToLAAAJOwsAAAk8CwAACT0LAAAJPgsAAAk/CwAACUALAAAJQQsAAAlCCwAACUMLAAAJRAsAAAlFCwAACUYLAAAJRwsAAAlICwAACUkLAAAJSgsAAAlLCwAACUwLAAAJTQsAAAlOCwAACU8LAAAJUAsAAAlRCwAACVILAAAJUwsAAAlUCwAACVULAAAJVgsAAAlXCwAACVgLAAAJWQsAAAlaCwAACVsLAAAJXAsAAAldCwAACV4LAAAJXwsAAAlgCwAACWELAAAJYgsAAAljCwAACWQLAAAJZQsAAAlmCwAACWcLAAAJaAsAAA0/BxcCAAAAAQAAACAAAAAECklua1BvaW50VjECAAAACWkLAAAJagsAAAlrCwAACWwLAAAJbQsAAAluCwAACW8LAAAJcAsAAAlxCwAACXILAAAJcwsAAAl0CwAACXULAAAJdgsAAAl3CwAACXgLAAAJeQsAAAl6CwAACXsLAAAJfAsAAAl9CwAACX4LAAAJfwsAAAmACwAACYELAAAJggsAAAmDCwAADQUHGQIAAAABAAAAIAAAAAQKSW5rUG9pbnRWMQIAAAAJhAsAAAmFCwAACYYLAAAJhwsAAAmICwAACYkLAAAJigsAAAmLCwAACYwLAAAJjQsAAAmOCwAACY8LAAAJkAsAAAmRCwAACZILAAAJkwsAAAmUCwAADQ8HGwIAAAABAAAAIAAAAAQKSW5rUG9pbnRWMQIAAAAJlQsAAAmWCwAACZcLAAAJmAsAAAmZCwAACZoLAAAJmwsAAAmcCwAACZ0LAAAJngsAAAmfCwAACaALAAAJoQsAAAmiCwAACaMLAAAJpAsAAAmlCwAACaYLAAANDgcdAgAAAAEAAAAIAAAABApJbmtQb2ludFYxAgAAAAmnCwAACagLAAAJqQsAAAmqCwAACasLAAAJrAsAAA0CBx8CAAAAAQAAAEAAAAAECklua1BvaW50VjECAAAACa0LAAAJrgsAAAmvCwAACbALAAAJsQsAAAmyCwAACbMLAAAJtAsAAAm1CwAACbYLAAAJtwsAAAm4CwAACbkLAAAJugsAAAm7CwAACbwLAAAJvQsAAAm+CwAACb8LAAAJwAsAAAnBCwAACcILAAAJwwsAAAnECwAACcULAAAJxgsAAAnHCwAACcgLAAAJyQsAAAnKCwAACcsLAAAJzAsAAAnNCwAACc4LAAAJzwsAAAnQCwAACdELAAAJ0gsAAA0aByECAAAAAQAAACAAAAAECklua1BvaW50VjECAAAACdMLAAAJ1AsAAAnVCwAACdYLAAAJ1wsAAAnYCwAACdkLAAAJ2gsAAAnbCwAACdwLAAAJ3QsAAAneCwAACd8LAAAJ4AsAAAnhCwAACeILAAAJ4wsAAAnkCwAACeULAAAJ5gsAAAnnCwAACegLAAANCgcjAgAAAAEAAABAAAAABApJbmtQb2ludFYxAgAAAAnpCwAACeoLAAAJ6wsAAAnsCwAACe0LAAAJ7gsAAAnvCwAACfALAAAJ8QsAAAnyCwAACfMLAAAJ9AsAAAn1CwAACfYLAAAJ9wsAAAn4CwAACfkLAAAJ+gsAAAn7CwAACfwLAAAJ/QsAAAn+CwAACf8LAAAJAAwAAAkBDAAACQIMAAAJAwwAAAkEDAAACQUMAAAJBgwAAAkHDAAACQgMAAAJCQwAAAkKDAAACQsMAAAJDAwAAAkNDAAACQ4MAAAJDwwAAAkQDAAACREMAAAJEgwAAAkTDAAADRUHJQIAAAABAAAAIAAAAAQKSW5rUG9pbnRWMQIAAAAJFAwAAAkVDAAACRYMAAAJFwwAAAkYDAAACRkMAAAJGgwAAAkbDAAACRwMAAAJHQwAAAkeDAAACR8MAAAJIAwAAAkhDAAACSIMAAAJIwwAAAkkDAAACSUMAAAJJgwAAAknDAAACSgMAAAJKQwAAA0KBycCAAAAAQAAACAAAAAECklua1BvaW50VjECAAAACSoMAAAJKwwAAAksDAAACS0MAAAJLgwAAAkvDAAACTAMAAAJMQwAAAkyDAAACTMMAAAJNAwAAAk1DAAACTYMAAAJNwwAAAk4DAAACTkMAAAJOgwAAAk7DAAACTwMAAAJPQwAAAk+DAAADQsHKQIAAAABAAAAIAAAAAQKSW5rUG9pbnRWMQIAAAAJPwwAAAlADAAACUEMAAAJQgwAAAlDDAAACUQMAAAJRQwAAAlGDAAACUcMAAAJSAwAAAlJDAAACUoMAAAJSwwAAAlMDAAACU0MAAAJTgwAAAlPDAAACVAMAAAJUQwAAA0NBysCAAAAAQAAACAAAAAECklua1BvaW50VjECAAAACVIMAAAJUwwAAAlUDAAACVUMAAAJVgwAAAlXDAAACVgMAAAJWQwAAAlaDAAACVsMAAAJXAwAAAldDAAACV4MAAAJXwwAAAlgDAAACWEMAAAJYgwAAAljDAAACWQMAAAJZQwAAAlmDAAACWcMAAAJaAwAAAlpDAAACWoMAAAJawwAAAlsDAAACW0MAAAJbgwAAA0DBy0CAAAAAQAAAEAAAAAECklua1BvaW50VjECAAAACW8MAAAJcAwAAAlxDAAACXIMAAAJcwwAAAl0DAAACXUMAAAJdgwAAAl3DAAACXgMAAAJeQwAAAl6DAAACXsMAAAJfAwAAAl9DAAACX4MAAAJfwwAAAmADAAACYEMAAAJggwAAAmDDAAACYQMAAAJhQwAAAmGDAAACYcMAAAJiAwAAAmJDAAACYoMAAAJiwwAAAmMDAAACY0MAAAJjgwAAAmPDAAACZAMAAANHgcvAgAAAAEAAAAgAAAABApJbmtQb2ludFYxAgAAAAmRDAAACZIMAAAJkwwAAAmUDAAACZUMAAAJlgwAAAmXDAAACZgMAAAJmQwAAAmaDAAACZsMAAAJnAwAAAmdDAAACZ4MAAAJnwwAAAmgDAAACaEMAAAJogwAAAmjDAAACaQMAAAJpQwAAA0LBzECAAAAAQAAACAAAAAECklua1BvaW50VjECAAAACaYMAAAJpwwAAAmoDAAACakMAAAJqgwAAAmrDAAACawMAAAJrQwAAAmuDAAACa8MAAAJsAwAAAmxDAAACbIMAAAJswwAAAm0DAAACbUMAAAJtgwAAAm3DAAACbgMAAAJuQwAAAm6DAAADQsHMwIAAAABAAAAAAEAAAQKSW5rUG9pbnRWMQIAAAAJuwwAAAm8DAAACb0MAAAJvgwAAAm/DAAACcAMAAAJwQwAAAnCDAAACcMMAAAJxAwAAAnFDAAACcYMAAAJxwwAAAnIDAAACckMAAAJygwAAAnLDAAACcwMAAAJzQwAAAnODAAACc8MAAAJ0AwAAAnRDAAACdIMAAAJ0wwAAAnUDAAACdUMAAAJ1gwAAAnXDAAACdgMAAAJ2QwAAAnaDAAACdsMAAAJ3AwAAAndDAAACd4MAAAJ3wwAAAngDAAACeEMAAAJ4gwAAAnjDAAACeQMAAAJ5QwAAAnmDAAACecMAAAJ6AwAAAnpDAAACeoMAAAJ6wwAAAnsDAAACe0MAAAJ7gwAAAnvDAAACfAMAAAJ8QwAAAnyDAAACfMMAAAJ9AwAAAn1DAAACfYMAAAJ9wwAAAn4DAAACfkMAAAJ+gwAAAn7DAAACfwMAAAJ/QwAAAn+DAAACf8MAAAJAA0AAAkBDQAACQINAAAJAw0AAAkEDQAACQUNAAAJBg0AAAkHDQAACQgNAAAJCQ0AAAkKDQAACQsNAAAJDA0AAAkNDQAACQ4NAAAJDw0AAAkQDQAACRENAAAJEg0AAAkTDQAACRQNAAAJFQ0AAAkWDQAACRcNAAAJGA0AAAkZDQAACRoNAAAJGw0AAAkcDQAACR0NAAAJHg0AAAkfDQAACSANAAAJIQ0AAAkiDQAACSMNAAAJJA0AAAklDQAACSYNAAAJJw0AAAkoDQAACSkNAAAJKg0AAAkrDQAACSwNAAAJLQ0AAAkuDQAACS8NAAAJMA0AAAkxDQAACTINAAAJMw0AAAk0DQAACTUNAAAJNg0AAAk3DQAACTgNAAAJOQ0AAAk6DQAACTsNAAAJPA0AAAk9DQAACT4NAAAJPw0AAAlADQAACUENAAAJQg0AAAlDDQAACUQNAAAJRQ0AAAlGDQAACUcNAAAJSA0AAAlJDQAACUoNAAANcAc1AgAAAAEAAACAAAAABApJbmtQb2ludFYxAgAAAAlLDQAACUwNAAAJTQ0AAAlODQAACU8NAAAJUA0AAAlRDQAACVINAAAJUw0AAAlUDQAACVUNAAAJVg0AAAlXDQAACVgNAAAJWQ0AAAlaDQAACVsNAAAJXA0AAAldDQAACV4NAAAJXw0AAAlgDQAACWENAAAJYg0AAAljDQAACWQNAAAJZQ0AAAlmDQAACWcNAAAJaA0AAAlpDQAACWoNAAAJaw0AAAlsDQAACW0NAAAJbg0AAAlvDQAACXANAAAJcQ0AAAlyDQAACXMNAAAJdA0AAAl1DQAACXYNAAAJdw0AAAl4DQAACXkNAAAJeg0AAAl7DQAACXwNAAAJfQ0AAAl+DQAACX8NAAAJgA0AAAmBDQAACYINAAAJgw0AAAmEDQAACYUNAAAJhg0AAAmHDQAACYgNAAAJiQ0AAAmKDQAACYsNAAAJjA0AAAmNDQAACY4NAAAJjw0AAAmQDQAACZENAAAJkg0AAAmTDQAACZQNAAAJlQ0AAAmWDQAACZcNAAAJmA0AAAmZDQAACZoNAAAJmw0AAAmcDQAACZ0NAAAJng0AAAmfDQAACaANAAAJoQ0AAAmiDQAACaMNAAAJpA0AAAmlDQAACaYNAAAJpw0AAAmoDQAACakNAAAJqg0AAAmrDQAACawNAAAJrQ0AAAmuDQAACa8NAAAJsA0AAAmxDQAACbINAAAJsw0AAAm0DQAACbUNAAAJtg0AAAm3DQAACbgNAAAJuQ0AAAm6DQAACbsNAAAJvA0AAAm9DQAACb4NAAAJvw0AAAnADQAACcENAAAJwg0AAAnDDQAACcQNAAAJxQ0AAAnGDQAADQQHNwIAAAABAAAAIAAAAAQKSW5rUG9pbnRWMQIAAAAJxw0AAAnIDQAACckNAAAJyg0AAAnLDQAACcwNAAAJzQ0AAAnODQAACc8NAAAJ0A0AAAnRDQAACdINAAAJ0w0AAAnUDQAACdUNAAAJ1g0AAAnXDQAACdgNAAAJ2Q0AAAnaDQAACdsNAAAJ3A0AAAndDQAADQkHOQIAAAABAAAAEAAAAAQKSW5rUG9pbnRWMQIAAAAJ3g0AAAnfDQAACeANAAAJ4Q0AAAniDQAACeMNAAAJ5A0AAAnlDQAACeYNAAAJ5w0AAA0GBzsCAAAAAQAAAAgAAAAECklua1BvaW50VjECAAAACegNAAAJ6Q0AAAnqDQAACesNAAAJ7A0AAAntDQAACe4NAAAJ7w0AAAc9AgAAAAEAAAAgAAAABApJbmtQb2ludFYxAgAAAAnwDQAACfENAAAJ8g0AAAnzDQAACfQNAAAJ9Q0AAAn2DQAACfcNAAAJ+A0AAAn5DQAACfoNAAAJ+w0AAAn8DQAACf0NAAAJ/g0AAAn/DQAACQAOAAAJAQ4AAAkCDgAADQ0HPwIAAAABAAAAQAAAAAQKSW5rUG9pbnRWMQIAAAAJAw4AAAkEDgAACQUOAAAJBg4AAAkHDgAACQgOAAAJCQ4AAAkKDgAACQsOAAAJDA4AAAkNDgAACQ4OAAAJDw4AAAkQDgAACREOAAAJEg4AAAkTDgAACRQOAAAJFQ4AAAkWDgAACRcOAAAJGA4AAAkZDgAACRoOAAAJGw4AAAkcDgAACR0OAAAJHg4AAAkfDgAACSAOAAAJIQ4AAAkiDgAACSMOAAAJJA4AAAklDgAACSYOAAAJJw4AAAkoDgAACSkOAAAJKg4AAAkrDgAACSwOAAANFgdBAgAAAAEAAACAAAAABApJbmtQb2ludFYxAgAAAAktDgAACS4OAAAJLw4AAAkwDgAACTEOAAAJMg4AAAkzDgAACTQOAAAJNQ4AAAk2DgAACTcOAAAJOA4AAAk5DgAACToOAAAJOw4AAAk8DgAACT0OAAAJPg4AAAk/DgAACUAOAAAJQQ4AAAlCDgAACUMOAAAJRA4AAAlFDgAACUYOAAAJRw4AAAlIDgAACUkOAAAJSg4AAAlLDgAACUwOAAAJTQ4AAAlODgAACU8OAAAJUA4AAAlRDgAACVIOAAAJUw4AAAlUDgAACVUOAAAJVg4AAAlXDgAACVgOAAAJWQ4AAAlaDgAACVsOAAAJXA4AAAldDgAACV4OAAAJXw4AAAlgDgAACWEOAAAJYg4AAAljDgAACWQOAAAJZQ4AAAlmDgAACWcOAAAJaA4AAAlpDgAACWoOAAAJaw4AAAlsDgAACW0OAAAJbg4AAAlvDgAACXAOAAAJcQ4AAAlyDgAACXMOAAAJdA4AAAl1DgAADTcHQwIAAAABAAAAIAAAAAQKSW5rUG9pbnRWMQIAAAAJdg4AAAl3DgAACXgOAAAJeQ4AAAl6DgAACXsOAAAJfA4AAAl9DgAACX4OAAAJfw4AAAmADgAACYEOAAAJgg4AAAmDDgAACYQOAAAJhQ4AAAmGDgAACYcOAAAJiA4AAAmJDgAACYoOAAAJiw4AAAmMDgAACY0OAAAJjg4AAAmPDgAACZAOAAAJkQ4AAA0EB0UCAAAAAQAAAEAAAAAECklua1BvaW50VjECAAAACZIOAAAJkw4AAAmUDgAACZUOAAAJlg4AAAmXDgAACZgOAAAJmQ4AAAmaDgAACZsOAAAJnA4AAAmdDgAACZ4OAAAJnw4AAAmgDgAACaEOAAAJog4AAAmjDgAACaQOAAAJpQ4AAAmmDgAACacOAAAJqA4AAAmpDgAACaoOAAAJqw4AAAmsDgAACa0OAAAJrg4AAAmvDgAACbAOAAAJsQ4AAAmyDgAACbMOAAAJtA4AAAm1DgAACbYOAAAJtw4AAAm4DgAACbkOAAAJug4AAAm7DgAACbwOAAAJvQ4AAAm+DgAACb8OAAAJwA4AAAnBDgAACcIOAAAJww4AAAnEDgAACcUOAAAJxg4AAAnHDgAACcgOAAAJyQ4AAAnKDgAACcsOAAAJzA4AAAnNDgAADQQHRwIAAAABAAAAAAEAAAQKSW5rUG9pbnRWMQIAAAAJzg4AAAnPDgAACdAOAAAJ0Q4AAAnSDgAACdMOAAAJ1A4AAAnVDgAACdYOAAAJ1w4AAAnYDgAACdkOAAAJ2g4AAAnbDgAACdwOAAAJ3Q4AAAneDgAACd8OAAAJ4A4AAAnhDgAACeIOAAAJ4w4AAAnkDgAACeUOAAAJ5g4AAAnnDgAACegOAAAJ6Q4AAAnqDgAACesOAAAJ7A4AAAntDgAACe4OAAAJ7w4AAAnwDgAACfEOAAAJ8g4AAAnzDgAACfQOAAAJ9Q4AAAn2DgAACfcOAAAJ+A4AAAn5DgAACfoOAAAJ+w4AAAn8DgAACf0OAAAJ/g4AAAn/DgAACQAPAAAJAQ8AAAkCDwAACQMPAAAJBA8AAAkFDwAACQYPAAAJBw8AAAkIDwAACQkPAAAJCg8AAAkLDwAACQwPAAAJDQ8AAAkODwAACQ8PAAAJEA8AAAkRDwAACRIPAAAJEw8AAAkUDwAACRUPAAAJFg8AAAkXDwAACRgPAAAJGQ8AAAkaDwAACRsPAAAJHA8AAAkdDwAACR4PAAAJHw8AAAkgDwAACSEPAAAJIg8AAAkjDwAACSQPAAAJJQ8AAAkmDwAACScPAAAJKA8AAAkpDwAACSoPAAAJKw8AAAksDwAACS0PAAAJLg8AAAkvDwAACTAPAAAJMQ8AAAkyDwAACTMPAAAJNA8AAAk1DwAACTYPAAAJNw8AAAk4DwAACTkPAAAJOg8AAAk7DwAACTwPAAAJPQ8AAAk+DwAACT8PAAAJQA8AAAlBDwAACUIPAAAJQw8AAAlEDwAACUUPAAAJRg8AAAlHDwAACUgPAAAJSQ8AAAlKDwAACUsPAAAJTA8AAAlNDwAACU4PAAAJTw8AAAlQDwAACVEPAAAJUg8AAAlTDwAACVQPAAAJVQ8AAAlWDwAACVcPAAAJWA8AAAlZDwAACVoPAAAJWw8AAAlcDwAACV0PAAAJXg8AAAlfDwAACWAPAAAJYQ8AAAliDwAACWMPAAAJZA8AAAllDwAACWYPAAAJZw8AAAloDwAACWkPAAAJag8AAAlrDwAACWwPAAAJbQ8AAAluDwAACW8PAAAJcA8AAAlxDwAACXIPAAAJcw8AAAl0DwAACXUPAAAJdg8AAAl3DwAACXgPAAAJeQ8AAAl6DwAACXsPAAAJfA8AAAl9DwAACX4PAAAJfw8AAAmADwAACYEPAAAJgg8AAAmDDwAACYQPAAAJhQ8AAAmGDwAACYcPAAAJiA8AAAmJDwAACYoPAAAJiw8AAAmMDwAACY0PAAAJjg8AAAmPDwAACZAPAAAJkQ8AAAmSDwAACZMPAAAJlA8AAA05B0kCAAAAAQAAAEAAAAAECklua1BvaW50VjECAAAACZUPAAAJlg8AAAmXDwAACZgPAAAJmQ8AAAmaDwAACZsPAAAJnA8AAAmdDwAACZ4PAAAJnw8AAAmgDwAACaEPAAAJog8AAAmjDwAACaQPAAAJpQ8AAAmmDwAACacPAAAJqA8AAAmpDwAACaoPAAAJqw8AAAmsDwAACa0PAAAJrg8AAAmvDwAACbAPAAAJsQ8AAAmyDwAACbMPAAAJtA8AAAm1DwAACbYPAAAJtw8AAAm4DwAACbkPAAAJug8AAAm7DwAACbwPAAAJvQ8AAAm+DwAACb8PAAAJwA8AAAnBDwAACcIPAAAJww8AAAnEDwAACcUPAAAJxg8AAAnHDwAACcgPAAAJyQ8AAAnKDwAACcsPAAAJzA8AAAnNDwAACc4PAAAJzw8AAAnQDwAACdEPAAAJ0g8AAA0CB0sCAAAAAQAAAEAAAAAECklua1BvaW50VjECAAAACdMPAAAJ1A8AAAnVDwAACdYPAAAJ1w8AAAnYDwAACdkPAAAJ2g8AAAnbDwAACdwPAAAJ3Q8AAAneDwAACd8PAAAJ4A8AAAnhDwAACeIPAAAJ4w8AAAnkDwAACeUPAAAJ5g8AAAnnDwAACegPAAAJ6Q8AAAnqDwAACesPAAAJ7A8AAAntDwAACe4PAAAJ7w8AAAnwDwAACfEPAAAJ8g8AAAnzDwAACfQPAAAJ9Q8AAAn2DwAACfcPAAAJ+A8AAA0aB00CAAAAAQAAAIAAAAAECklua1BvaW50VjECAAAACfkPAAAJ+g8AAAn7DwAACfwPAAAJ/Q8AAAn+DwAACf8PAAAJABAAAAkBEAAACQIQAAAJAxAAAAkEEAAACQUQAAAJBhAAAAkHEAAACQgQAAAJCRAAAAkKEAAACQsQAAAJDBAAAAkNEAAACQ4QAAAJDxAAAAkQEAAACREQAAAJEhAAAAkTEAAACRQQAAAJFRAAAAkWEAAACRcQAAAJGBAAAAkZEAAACRoQAAAJGxAAAAkcEAAACR0QAAAJHhAAAAkfEAAACSAQAAAJIRAAAAkiEAAACSMQAAAJJBAAAAklEAAACSYQAAAJJxAAAAkoEAAACSkQAAAJKhAAAAkrEAAACSwQAAAJLRAAAAkuEAAACS8QAAAJMBAAAAkxEAAACTIQAAAJMxAAAAk0EAAACTUQAAAJNhAAAAk3EAAACTgQAAAJORAAAAk6EAAACTsQAAAJPBAAAAk9EAAACT4QAAAJPxAAAAlAEAAACUEQAAAJQhAAAAlDEAAACUQQAAAJRRAAAAlGEAAACUcQAAAJSBAAAAlJEAAACUoQAAANLgdPAgAAAAEAAAAQAAAABApJbmtQb2ludFYxAgAAAAlLEAAACUwQAAAJTRAAAAlOEAAACU8QAAAJUBAAAAlREAAACVIQAAAJUxAAAAlUEAAADQYHUQIAAAABAAAAIAAAAAQKSW5rUG9pbnRWMQIAAAAJVRAAAAlWEAAACVcQAAAJWBAAAAlZEAAACVoQAAAJWxAAAAlcEAAACV0QAAAJXhAAAAlfEAAACWAQAAAJYRAAAAliEAAACWMQAAAJZBAAAAllEAAACWYQAAAJZxAAAAloEAAACWkQAAAJahAAAAlrEAAACWwQAAAJbRAAAAluEAAACW8QAAAJcBAAAAlxEAAADQMHUwIAAAABAAAAIAAAAAQKSW5rUG9pbnRWMQIAAAAJchAAAAlzEAAACXQQAAAJdRAAAAl2EAAACXcQAAAJeBAAAAl5EAAACXoQAAAJexAAAAl8EAAACX0QAAAJfhAAAAl/EAAACYAQAAAJgRAAAAmCEAAACYMQAAAJhBAAAA0NB1UCAAAAAQAAACAAAAAECklua1BvaW50VjECAAAACYUQAAAJhhAAAAmHEAAACYgQAAAJiRAAAAmKEAAACYsQAAAJjBAAAAmNEAAACY4QAAAJjxAAAAmQEAAACZEQAAAJkhAAAAmTEAAACZQQAAAJlRAAAAmWEAAACZcQAAAJmBAAAAmZEAAACZoQAAAJmxAAAAmcEAAACZ0QAAAJnhAAAAmfEAAADQUHVwIAAAABAAAAgAAAAAQKSW5rUG9pbnRWMQIAAAAJoBAAAAmhEAAACaIQAAAJoxAAAAmkEAAACaUQAAAJphAAAAmnEAAACagQAAAJqRAAAAmqEAAACasQAAAJrBAAAAmtEAAACa4QAAAJrxAAAAmwEAAACbEQAAAJshAAAAmzEAAACbQQAAAJtRAAAAm2EAAACbcQAAAJuBAAAAm5EAAACboQAAAJuxAAAAm8EAAACb0QAAAJvhAAAAm/EAAACcAQAAAJwRAAAAnCEAAACcMQAAAJxBAAAAnFEAAACcYQAAAJxxAAAAnIEAAACckQAAAJyhAAAAnLEAAACcwQAAAJzRAAAAnOEAAACc8QAAAJ0BAAAAnREAAACdIQAAAJ0xAAAAnUEAAACdUQAAAJ1hAAAAnXEAAACdgQAAAJ2RAAAAnaEAAACdsQAAAJ3BAAAAndEAAACd4QAAAJ3xAAAAngEAAACeEQAAAJ4hAAAAnjEAAACeQQAAAJ5RAAAAnmEAAACecQAAAJ6BAAAAnpEAAACeoQAAAJ6xAAAAnsEAAACe0QAAAJ7hAAAAnvEAAACfAQAAAJ8RAAAAnyEAAACfMQAAAJ9BAAAAn1EAAACfYQAAAJ9xAAAAn4EAAACfkQAAAJ+hAAAAn7EAAACfwQAAAJ/RAAAAn+EAAACf8QAAAJABEAAAkBEQAACQIRAAAJAxEAAAkEEQAACQURAAANGgdZAgAAAAEAAABAAAAABApJbmtQb2ludFYxAgAAAAkGEQAACQcRAAAJCBEAAAkJEQAACQoRAAAJCxEAAAkMEQAACQ0RAAAJDhEAAAkPEQAACRARAAAJEREAAAkSEQAACRMRAAAJFBEAAAkVEQAACRYRAAAJFxEAAAkYEQAACRkRAAAJGhEAAAkbEQAACRwRAAAJHREAAAkeEQAACR8RAAAJIBEAAAkhEQAACSIRAAAJIxEAAAkkEQAACSURAAAJJhEAAAknEQAACSgRAAAJKREAAAkqEQAACSsRAAAJLBEAAAktEQAACS4RAAAJLxEAAAkwEQAACTERAAAJMhEAAAkzEQAACTQRAAAJNREAAAk2EQAADQ8HWwIAAAABAAAACAAAAAQKSW5rUG9pbnRWMQIAAAAJNxEAAAk4EQAACTkRAAAJOhEAAAk7EQAACTwRAAAJPREAAAk+EQAAB10CAAAAAQAAACAAAAAECklua1BvaW50VjECAAAACT8RAAAJQBEAAAlBEQAACUIRAAAJQxEAAAlEEQAACUURAAAJRhEAAAlHEQAACUgRAAAJSREAAAlKEQAACUsRAAAJTBEAAAlNEQAACU4RAAAJTxEAAAlQEQAACVERAAANDQdfAgAAAAEAAABAAAAABApJbmtQb2ludFYxAgAAAAlSEQAACVMRAAAJVBEAAAlVEQAACVYRAAAJVxEAAAlYEQAACVkRAAAJWhEAAAlbEQAACVwRAAAJXREAAAleEQAACV8RAAAJYBEAAAlhEQAACWIRAAAJYxEAAAlkEQAACWURAAAJZhEAAAlnEQAACWgRAAAJaREAAAlqEQAACWsRAAAJbBEAAAltEQAACW4RAAAJbxEAAAlwEQAACXERAAAJchEAAAlzEQAACXQRAAAJdREAAAl2EQAACXcRAAAJeBEAAAl5EQAACXoRAAAJexEAAAl8EQAACX0RAAAJfhEAAAl/EQAACYARAAAJgREAAAmCEQAACYMRAAAJhBEAAAmFEQAADQwHYQIAAAABAAAAAAEAAAQKSW5rUG9pbnRWMQIAAAAJhhEAAAmHEQAACYgRAAAJiREAAAmKEQAACYsRAAAJjBEAAAmNEQAACY4RAAAJjxEAAAmQEQAACZERAAAJkhEAAAmTEQAACZQRAAAJlREAAAmWEQAACZcRAAAJmBEAAAmZEQAACZoRAAAJmxEAAAmcEQAACZ0RAAAJnhEAAAmfEQAACaARAAAJoREAAAmiEQAACaMRAAAJpBEAAAmlEQAACaYRAAAJpxEAAAmoEQAACakRAAAJqhEAAAmrEQAACawRAAAJrREAAAmuEQAACa8RAAAJsBEAAAmxEQAACbIRAAAJsxEAAAm0EQAACbURAAAJthEAAAm3EQAACbgRAAAJuREAAAm6EQAACbsRAAAJvBEAAAm9EQAACb4RAAAJvxEAAAnAEQAACcERAAAJwhEAAAnDEQAACcQRAAAJxREAAAnGEQAACccRAAAJyBEAAAnJEQAACcoRAAAJyxEAAAnMEQAACc0RAAAJzhEAAAnPEQAACdARAAAJ0REAAAnSEQAACdMRAAAJ1BEAAAnVEQAACdYRAAAJ1xEAAAnYEQAACdkRAAAJ2hEAAAnbEQAACdwRAAAJ3REAAAneEQAACd8RAAAJ4BEAAAnhEQAACeIRAAAJ4xEAAAnkEQAACeURAAAJ5hEAAAnnEQAACegRAAAJ6REAAAnqEQAACesRAAAJ7BEAAAntEQAACe4RAAAJ7xEAAAnwEQAACfERAAAJ8hEAAAnzEQAACfQRAAAJ9REAAAn2EQAACfcRAAAJ+BEAAAn5EQAACfoRAAAJ+xEAAAn8EQAACf0RAAAJ/hEAAAn/EQAACQASAAAJARIAAAkCEgAACQMSAAAJBBIAAAkFEgAACQYSAAANfwdjAgAAAAEAAAAIAAAABApJbmtQb2ludFYxAgAAAAkHEgAACQgSAAAJCRIAAAkKEgAACQsSAAAJDBIAAAkNEgAACQ4SAAAHZQIAAAABAAAAIAAAAAQKSW5rUG9pbnRWMQIAAAAJDxIAAAkQEgAACRESAAAJEhIAAAkTEgAACRQSAAAJFRIAAAkWEgAACRcSAAAJGBIAAAkZEgAACRoSAAAJGxIAAAkcEgAACR0SAAAJHhIAAAkfEgAACSASAAAJIRIAAAkiEgAACSMSAAAJJBIAAAklEgAACSYSAAAJJxIAAA0HB2cCAAAAAQAAAAABAAAECklua1BvaW50VjECAAAACSgSAAAJKRIAAAkqEgAACSsSAAAJLBIAAAktEgAACS4SAAAJLxIAAAkwEgAACTESAAAJMhIAAAkzEgAACTQSAAAJNRIAAAk2EgAACTcSAAAJOBIAAAk5EgAACToSAAAJOxIAAAk8EgAACT0SAAAJPhIAAAk/EgAACUASAAAJQRIAAAlCEgAACUMSAAAJRBIAAAlFEgAACUYSAAAJRxIAAAlIEgAACUkSAAAJShIAAAlLEgAACUwSAAAJTRIAAAlOEgAACU8SAAAJUBIAAAlREgAACVISAAAJUxIAAAlUEgAACVUSAAAJVhIAAAlXEgAACVgSAAAJWRIAAAlaEgAACVsSAAAJXBIAAAldEgAACV4SAAAJXxIAAAlgEgAACWESAAAJYhIAAAljEgAACWQSAAAJZRIAAAlmEgAACWcSAAAJaBIAAAlpEgAACWoSAAAJaxIAAAlsEgAACW0SAAAJbhIAAAlvEgAACXASAAAJcRIAAAlyEgAACXMSAAAJdBIAAAl1EgAACXYSAAAJdxIAAAl4EgAACXkSAAAJehIAAAl7EgAACXwSAAAJfRIAAAl+EgAACX8SAAAJgBIAAAmBEgAACYISAAAJgxIAAAmEEgAACYUSAAAJhhIAAAmHEgAACYgSAAAJiRIAAAmKEgAACYsSAAAJjBIAAAmNEgAACY4SAAAJjxIAAAmQEgAACZESAAAJkhIAAAmTEgAACZQSAAAJlRIAAAmWEgAACZcSAAAJmBIAAAmZEgAACZoSAAAJmxIAAAmcEgAACZ0SAAAJnhIAAAmfEgAACaASAAAJoRIAAAmiEgAACaMSAAAJpBIAAAmlEgAACaYSAAAJpxIAAAmoEgAACakSAAAJqhIAAAmrEgAACawSAAAJrRIAAAmuEgAACa8SAAAJsBIAAAmxEgAACbISAAAJsxIAAAm0EgAACbUSAAAJthIAAAm3EgAACbgSAAAJuRIAAAm6EgAACbsSAAAJvBIAAAm9EgAACb4SAAAJvxIAAAnAEgAACcESAAAJwhIAAAnDEgAACcQSAAAJxRIAAAnGEgAACccSAAAJyBIAAAnJEgAACcoSAAAJyxIAAAnMEgAACc0SAAAJzhIAAAnPEgAACdASAAAJ0RIAAAnSEgAACdMSAAAJ1BIAAAnVEgAACdYSAAAJ1xIAAAnYEgAACdkSAAANTgVoAgAACklua1BvaW50VjEEAAAAAVgBWQ5QcmVzc3VyZUZhY3RvcglUaW1lU3RhbXAAAAAABgYLEAIAAADY66h0mVOgP42rT1+NO+c/AAAAPwAAAAAAAAAAAWkCAABoAgAA2OuodJlToD+Nq09fjTvnPwAAAD8QAAAAAAAAAAFqAgAAaAIAANjrqHSZU6A/jatPX4075z8AAAA/EAAAAAAAAAABawIAAGgCAADY66h0mVOgP42rT1+NO+c/AAAAPxAAAAAAAAAAAWwCAABoAgAA2OuodJlToD+Nq09fjTvnPwAAAD8vAAAAAAAAAAFtAgAAaAIAANjrqHSZU6A/jatPX4075z8AAAA/LwAAAAAAAAABbgIAAGgCAAAAwUPZCWmdP42rT1+NO+c/AAAAPy8AAAAAAAAAAW8CAABoAgAAICz4aW0VnD/mg6nf1DTnPwAAAD9OAAAAAAAAAAFwAgAAaAIAAHBSCgeN55o//fm/vyYz5z8AAAA/TgAAAAAAAAABcQIAAGgCAAAANHqwaN+ZP/35v78mM+c/AAAAP04AAAAAAAAAAXICAABoAgAAEJ8uQcyLmD/mg6nf1DTnPwAAAD9uAAAAAAAAAAFzAgAAaAIAAGDFQN7rXZc/djU5fzs95z8AAAA/bgAAAAAAAAABdAIAAGgCAACAMPVuTwqWP0pJDL+XQOc/AAAAP24AAAAAAAAAAXUCAABoAgAA0FYHDG/clD/wcLI+UEfnPwAAAD99AAAAAAAAAAF2AgAAaAIAAJDz1MEG+pM/lphYvghO5z8AAAA/fQAAAAAAAAABdwIAAGgCAAAQ1URr4vGSP81xjt0nXec/AAAAP40AAAAAAAAAAXgCAABoAgAAAC1wLTY1kj9ymTRd4GPnPwAAAD+dAAAAAAAAAAF5AgAAaAIAAACFm++JeJE/116XPKNv5z8AAAA/nQAAAAAAAAABegIAAGgCAACQDuDWES2RP1CaEPy3eec/AAAAP7wAAAAAAAAAAXsCAABoAgAAMJgkvpnhkD/3wbZ7cIDnPwAAAD+8AAAAAAAAAAF8AgAAaAIAAJAO4NYRLZE/tF9z23qF5z8AAAA/vAAAAAAAAAABfQIAAGgCAAAwQPn7RZ6RP3D9LzuFiuc/AAAAP7wAAAAAAAAAAX4CAABoAgAAoF6JUmqmkj9EEQN74Y3nPwAAAD/bAAAAAAAAAAF/AgAAaAIAACB9GamOrpM/LZvsmo+P5z8AAAA/2wAAAAAAAAABgAIAAGgCAADQVgcMb9yUPy2b7JqPj+c/AAAAP/oAAAAAAAAAAYECAABoAgAAgDD1bk8Klj8Ar7/a65LnPwAAAD/6AAAAAAAAAAGCAgAAaAIAAPBOhcVzEpc/AK+/2uuS5z8AAAA/+gAAAAAAAAABgwIAAGgCAACwKHMoVECYPxcl1ro9kec/AAAAPwoBAAAAAAAAAYQCAABoAgAAwHgcpKy5mT/pOKn6mZTnPwAAAD8KAQAAAAAAAAGFAgAAaAIAALANaBNJDZs/AK+/2uuS5z8AAAA/KQEAAAAAAAABhgIAAGgCAACAorOC5WCcP+k4qfqZlOc/AAAAPykBAAAAAAAAAYcCAABoAgAAcI8qtNX3nD8XJda6PZHnPwAAAD8pAQAAAAAAAAGIAgAAaAIAAHA3//GBtJ0/6Tip+pmU5z8AAAA/SAEAAAAAAAABiQIAAGgCAADAmjE86paeP5BgT3pSm+c/AAAAP0gBAAAAAAAAAYoCAABoAgAAUMxKYR4Inz8gEt8ZuaPnPwAAAD9IAQAAAAAAAAGLAgAAaAIAAPD9Y4ZSeZ8/sMNuuR+s5z8AAAA/aAEAAAAAAAABjAIAAGgCAABwdB+fysSfP0B1/liGtOc/AAAAP2gBAAAAAAAAAY0CAABoAgAAkC99q4bqnz/mnKTYPrvnPwAAAD9oAQAAAAAAAAGOAgAAaAIAAHB0H5/KxJ8/YNgdmFPF5z8AAAA/dwEAAAAAAAABjwIAAGgCAABwdB+fysSfP2nFJvfO1+c/AAAAP3cBAAAAAAAAAZACAABoAgAA8P1jhlJ5nz9dPBl2+OvnPwAAAD+XAQAAAAAAAAGRAgAAaAIAACAR7VRi4p4/I8feNH4D6D8AAAA/lwEAAAAAAAABkgIAAGgCAACg8lz+PdqdP//HutNVGeg/AAAAP5cBAAAAAAAAAZMCAABoAgAAwF0Rj6GGnD82ofDydCjoPwAAAD+1AQAAAAAAAAGUAgAAaAIAAFA/gTh9fps/g/A88uU16D8AAAA/tQEAAAAAAAABlQIAAGgCAADQIPHhWHaaP88/ifFWQ+g/AAAAP7UBAAAAAAAAAZYCAABoAgAAMEcDf3hImT8cj9Xwx1DoPwAAAD/UAQAAAAAAAAGXAgAAaAIAAODj0DQQZpg/lcpOsNxa6D8AAAA/1AEAAAAAAAABmAIAAGgCAACQ2Mms+8aWPz3y9C+VYeg/AAAAP9QBAAAAAAAAAZkCAABoAgAAcIggMaNNlT9o3iHwOF7oPwAAAD/kAQAAAAAAAAGaAgAAaAIAACB9GamOrpM/76KoMCRU6D8AAAA/5AEAAAAAAAABmwIAAGgCAAAALXAtNjWSP1/xGJG9S+g/AAAAPwMCAAAAAAAAAZwCAABoAgAAMJgkvpnhkD+jU1wxs0boPwAAAD8DAgAAAAAAAAGdAgAAaAIAAIAGsp36G48/P475UfA66D8AAAA/EwIAAAAAAAABngIAAGgCAABgtggioqKNPzah8PJ0KOg/AAAAPxMCAAAAAAAAAZ8CAABoAgAAYLYIIqKijT82ofDydCjoPwAAAD8iAgAAAAAAAAGgAgAAaAIAAGC2CCKioo0/NqHw8nQo6D8AAAA/IgIAAAAAAAABoQIAAGgCAABgtggioqKNPzah8PJ0KOg/AAAAPyICAAAAAAAAAaICAABoAgAAqlt66G+Gxj+lcpdq9pnhPwAAAD8AAAAAAAAAAAGjAgAAaAIAAKpbeuhvhsY/pXKXavaZ4T8AAAA/EAAAAAAAAAABpAIAAGgCAACqW3rob4bGP6Vyl2r2meE/AAAAPxAAAAAAAAAAAaUCAABoAgAAqlt66G+Gxj+lcpdq9pnhPwAAAD8vAAAAAAAAAAGmAgAAaAIAAEqNkw2k98Y/bP1cKXyx4T8AAAA/LwAAAAAAAAABpwIAAGgCAAC02dkW8RPHP/yu7MjiueE/AAAAPy8AAAAAAAAAAagCAABoAgAA7CnyqkJRxz+i1pJIm8DhPwAAAD9OAAAAAAAAAAGpAgAAaAIAALzCfr3cicc/SP44yFPH4T8AAAA/TgAAAAAAAAABqgIAAGgCAABYNWhLULTHPxwSDAiwyuE/AAAAP04AAAAAAAAAAasCAABoAgAAWl/dWnvjxz8yiCLoAcnhPwAAAD9eAAAAAAAAAAGsAgAAaAIAAMZA3utdF8g/BZz1J17M4T8AAAA/XgAAAAAAAAABrQIAAGgCAABmSIIBZ1nIP+8l30cMzuE/AAAAP30AAAAAAAAAAa4CAABoAgAAAlAmF3CbyD/Yr8hnus/hPwAAAD99AAAAAAAAAAGvAgAAaAIAANZ9bbGf68g/q8ObpxbT4T8AAAA/jQAAAAAAAAABsAIAAGgCAAByhRHHqC3JP9ivyGe6z+E/AAAAP40AAAAAAAAAAbECAABoAgAArNUpW/pqyT+rw5unFtPhPwAAAD+dAAAAAAAAAAGyAgAAaAIAAK7/nmolmsk/q8ObpxbT4T8AAAA/nQAAAAAAAAABswIAAGgCAADmuvx24b/JP6vDm6cW0+E/AAAAP7wAAAAAAAAAAbQCAABoAgAAGOGf+wfOyT/CObKHaNHhPwAAAD+8AAAAAAAAAAG1AgAAaAIAAH6YK32/0sk/q8ObpxbT4T8AAAA/vAAAAAAAAAABtgIAAGgCAAB+mCt9v9LJP5VNhcfE1OE/AAAAP7wAAAAAAAAAAbcCAABoAgAAfpgrfb/SyT+rw5unFtPhPwAAAD+8AAAAAAAAAAG4AgAAaAIAAN77zN8geck/f9du53LW4T8AAAA/2wAAAAAAAAABuQIAAGgCAADe+8zfIHnJP3/Xbudy1uE/AAAAP/gAAAAAAAAAAboCAABoAgAA3vvM3yB5yT9/127nctbhPwAAAD/4AAAAAAAAAAG7AgAAaAIAAN77zN8geck/f9du53LW4T8AAAA/+AAAAAAAAAABvAIAAGgCAABcyiLT5cvHP8lYwNK0/eA/AAAAPwAAAAAAAAAAAb0CAABoAgAAXMoi0+XLxz/JWMDStP3gPwAAAD8PAAAAAAAAAAG+AgAAaAIAAFzKItPly8c/yVjA0rT94D8AAAA/DwAAAAAAAAABvwIAAGgCAABcyiLT5cvHP8lYwNK0/eA/AAAAPx8AAAAAAAAAAcACAABoAgAAXMoi0+XLxz/JWMDStP3gPwAAAD8fAAAAAAAAAAHBAgAAaAIAAFzKItPly8c/yVjA0rT94D8AAAA/HwAAAAAAAAABwgIAAGgCAABUC/M7JYXHPymCHpAcMOE/AAAAPz4AAAAAAAAAAcMCAABoAgAAVAvzOyWFxz920WqPjT3hPwAAAD9OAAAAAAAAAAHEAgAAaAIAAFQL8zslhcc/rKqgrqxM4T8AAAA/TgAAAAAAAAABxQIAAGgCAADuU2e6bYDHP1y/T43gZeE/AAAAP10AAAAAAAAAAcYCAABoAgAAvC3ENUdyxz+y+6TrzIXhPwAAAD9dAAAAAAAAAAHHAgAAaAIAALwtxDVHcsc/r1+gyXGs4T8AAAA/bQAAAAAAAAAByAIAAGgCAACIByGxIGTHP3/Xbudy1uE/AAAAP30AAAAAAAAAAckCAABoAgAAuJgJrrFaxz+oJ5eFu/nhPwAAAD99AAAAAAAAAAHKAgAAaAIAALiYCa6xWsc/jhV8gw4i4j8AAAA/jAAAAAAAAAABywIAAGgCAAAeUJUvaV/HP7hlpCFXReI/AAAAP4wAAAAAAAAAAcwCAABoAgAAIOVPt/52xz/itcy/n2jiPwAAAD+sAAAAAAAAAAHNAgAAaAIAACJ6Cj+Ujsc/kcp7ntOB4j8AAAA/rAAAAAAAAAABzgIAAGgCAADA7PPMB7nHP1hVQV1ZmeI/AAAAP6wAAAAAAAAAAc8CAABoAgAAxBZp3DLoxz94uGCcJqriPwAAAD/LAAAAAAAAAAHQAgAAaAIAAF6JUmqmEsg/HuAGHN+w4j8AAAA/ywAAAAAAAAAB0QIAAGgCAACWRLB2YjjIP44ud3x4qOI/AAAAP8sAAAAAAAAAAdICAABoAgAAaN08ifxwyD+oQJJ+JYDiPwAAAD/qAAAAAAAAAAHTAgAAaAIAAGjdPIn8cMg/qECSfiWA4j8AAAA/6gAAAAAAAAAB1AIAAGgCAABo3TyJ/HDIP6hAkn4lgOI/AAAAP+oAAAAAAAAAAdUCAABoAgAAaN08ifxwyD+oQJJ+JYDiPwAAAD/qAAAAAAAAAAHWAgAAaAIAACQ5TiJE7+E/s+Kp8mL/4D8AAAA/AAAAAAAAAAAB1wIAAGgCAAAkOU4iRO/hP7PiqfJi/+A/AAAAPxAAAAAAAAAAAdgCAABoAgAAJDlOIkTv4T+z4qnyYv/gPwAAAD8QAAAAAAAAAAHZAgAAaAIAACQ5TiJE7+E/s+Kp8mL/4D8AAAA/LwAAAAAAAAAB2gIAAGgCAACK8Nmj+/PhPymCHpAcMOE/AAAAPy8AAAAAAAAAAdsCAABoAgAAfnGOxjz84T/vDOROokfhPwAAAD8vAAAAAAAAAAHcAgAAaAIAACbOCKrZBuI/nyGTLdZg4T8AAAA/PwAAAAAAAAAB3QIAAGgCAADyPCCtSBDiP082QgwKeuE/AAAAPz8AAAAAAAAAAd4CAABoAgAATHVgUUEd4j/p1NoK7JThPwAAAD9PAAAAAAAAAAHfAgAAaAIAAA5lLHfxLuI/KZsZiYa24T8AAAA/XgAAAAAAAAAB4AIAAGgCAAD2ZpW8cz/iPyX/FGcr3eE/AAAAP14AAAAAAAAAAeECAABoAgAA3Gj+AfZP4j9lxVPlxf7hPwAAAD99AAAAAAAAAAHiAgAAaAIAADihPqbuXOI/0ne/IwQd4j8AAAA/fQAAAAAAAAAB4wIAAGgCAAAqIvPIL2XiP2sWWCLmN+I/AAAAP30AAAAAAAAAAeQCAABoAgAA3v24iYtn4j8bKwcBGlHiPwAAAD+NAAAAAAAAAAHlAgAAaAIAAGzH4SoVa+I/4rXMv59o4j8AAAA/jQAAAAAAAAAB5gIAAGgCAAAeo6frcG3iP59TiR+qbeI/AAAAP6wAAAAAAAAAAecCAABoAgAA+JAKzJ5u4j+fU4kfqm3iPwAAAD+sAAAAAAAAAAHoAgAAaAIAAJ5YyiemYeI/fvBp4Nxc4j8AAAA/vAAAAAAAAAAB6QIAAGgCAACeWMonpmHiP37waeDcXOI/AAAAP7wAAAAAAAAAAeoCAABoAgAAnljKJ6Zh4j9+8Gng3FziPwAAAD+8AAAAAAAAAAHrAgAAaAIAAJ5YyiemYeI/fvBp4Nxc4j8AAAA/zAAAAAAAAAAB7AIAAGgCAAAo+H25BDbiP0nlPc/pQOE/AAAAPwAAAAAAAAAAAe0CAABoAgAAKPh9uQQ24j9J5T3P6UDhPwAAAD8fAAAAAAAAAAHuAgAAaAIAACj4fbkENuI/SeU9z+lA4T8AAAA/HwAAAAAAAAAB7wIAAGgCAAAo+H25BDbiP0nlPc/pQOE/AAAAPy8AAAAAAAAAAfACAABoAgAAKPh9uQQ24j9J5T3P6UDhPwAAAD8vAAAAAAAAAAHxAgAAaAIAACj4fbkENuI/SeU9z+lA4T8AAAA/LwAAAAAAAAAB8gIAAGgCAAAo+H25BDbiP0nlPc/pQOE/AAAAPy8AAAAAAAAAAfMCAABoAgAAKPh9uQQ24j9J5T3P6UDhPwAAAD8+AAAAAAAAAAH0AgAAaAIAACj4fbkENuI/SeU9z+lA4T8AAAA/PgAAAAAAAAAB9QIAAGgCAABA9hR0giXiP3wib8ytduE/AAAAP14AAAAAAAAAAfYCAABoAgAA5r3Uz4kY4j8sNx6r4Y/hPwAAAD99AAAAAAAAAAH3AgAAaAIAAP67a4oHCOI/PxEwadi04T8AAAA/fQAAAAAAAAAB+AIAAGgCAACwAnfDzfLhP+Gc0cY14uE/AAAAP4wAAAAAAAAAAfkCAABoAgAAilsfHGbc4T+FKHMkkw/iPwAAAD+MAAAAAAAAAAH6AgAAaAIAAKzYAbSiw+E/5VHR4fpB4j8AAAA/jAAAAAAAAAAB+wIAAGgCAACeL0HHuJzhPw+i+X9DZeI/AAAAP6wAAAAAAAAAAfwCAABoAgAAni9Bx7ic4T8Povl/Q2XiPwAAAD+sAAAAAAAAAAH9AgAAaAIAAJ4vQce4nOE/D6L5f0Nl4j8AAAA/rAAAAAAAAAAB/gIAAGgCAACeL0HHuJzhPw+i+X9DZeI/AAAAP7sAAAAAAAAAAf8CAABoAgAAlkSwdmI4yD/e+m5wByLtPwAAAD8AAAAAAAAAAAEAAwAAaAIAAJZEsHZiOMg/3vpucAci7T8AAAA/DwAAAAAAAAABAQMAAGgCAACWRLB2YjjIP976bnAHIu0/AAAAPw8AAAAAAAAAAQIDAABoAgAAlkSwdmI4yD/e+m5wByLtPwAAAD8fAAAAAAAAAAEDAwAAaAIAAJZEsHZiOMg/3vpucAci7T8AAAA/HwAAAAAAAAABBAMAAGgCAAA24Q4UAZLIP1Wa4w3BUu0/AAAAPy8AAAAAAAAAAQUDAABoAgAA0L49Gt+kyD91/QJNjmPtPwAAAD8vAAAAAAAAAAEGAwAAaAIAANJT+KF0vMg/Uf7e62V57T8AAAA/TQAAAAAAAAABBwMAAGgCAADU6LIpCtTIP1rr50rhi+0/AAAAP00AAAAAAAAAAQgDAABoAgAAPDX5MlfwyD9k2PCpXJ7tPwAAAD9dAAAAAAAAAAEJAwAAaAIAANYSKDk1A8k/gzsQ6Smv7T8AAAA/XQAAAAAAAAABCgMAAGgCAAA+yrO67AfJP+YAc8jsuu0/AAAAP2wAAAAAAAAAAQsDAABoAgAAcPBWPxMWyT+6FEYISb7tPwAAAD9sAAAAAAAAAAEMAwAAaAIAAHDwVj8TFsk/uhRGCEm+7T8AAAA/bAAAAAAAAAABDQMAAGgCAABw8FY/ExbJP7oURghJvu0/AAAAP3wAAAAAAAAAAQ4DAABoAgAAcPBWPxMWyT+6FEYISb7tPwAAAD98AAAAAAAAAAEPAwAAaAIAALKUWfK6sck/aVv60k3x7D8AAAA/AAAAAAAAAAABEAMAAGgCAACylFnyurHJP2lb+tJN8ew/AAAAPx8AAAAAAAAAAREDAABoAgAAspRZ8rqxyT9pW/rSTfHsPwAAAD8fAAAAAAAAAAESAwAAaAIAALKUWfK6sck/aVv60k3x7D8AAAA/HwAAAAAAAAABEwMAAGgCAACu/55qJZrJPwvnmzCrHu0/AAAAPz4AAAAAAAAAARQDAABoAgAA4pCHZ7aQyT+6+0oP3zftPwAAAD8+AAAAAAAAAAEVAwAAaAIAAK5q5OKPgsk/PyTNLW9U7T8AAAA/TgAAAAAAAAABFgMAAGgCAAB6REFeaXTJP2h09cu3d+0/AAAAP04AAAAAAAAAARcDAABoAgAArNUpW/pqyT96TgeKrpztPwAAAD9eAAAAAAAAAAEYAwAAaAIAAEQentlCZsk/S8bVp6/G7T8AAAA/bQAAAAAAAAABGQMAAGgCAACs1Slb+mrJPxs+pMWw8O0/AAAAP20AAAAAAAAAARoDAABoAgAA3vvM3yB5yT+9yUUjDh7uPwAAAD99AAAAAAAAAAEbAwAAaAIAAHjZ++X+i8k/0aNX4QRD7j8AAAA/fQAAAAAAAAABHAMAAGgCAADikIdntpDJP4G4BsA4XO4/AAAAP5wAAAAAAAAAAR0DAABoAgAASEgT6W2VyT+gGyb/BW3uPwAAAD+cAAAAAAAAAAEeAwAAaAIAAHjZ++X+i8k/R0PMfr5z7j8AAAA/nAAAAAAAAAABHwMAAGgCAADeZhJYi2HJP7eRPN9Xa+4/AAAAP6wAAAAAAAAAASADAABoAgAA3mYSWIthyT+3kTzfV2vuPwAAAD+sAAAAAAAAAAEhAwAAaAIAAN5mEliLYck/t5E831dr7j8AAAA/rAAAAAAAAAABIgMAAGgCAADeZhJYi2HJP7eRPN9Xa+4/AAAAP8sAAAAAAAAAASMDAABoAgAA6OdJ37RH4j9J+NqTgODsPwAAAD8AAAAAAAAAAAEkAwAAaAIAAOjnSd+0R+I/Sfjak4Dg7D8AAAA/EAAAAAAAAAABJQMAAGgCAADo50nftEfiP0n42pOA4Ow/AAAAPxAAAAAAAAAAASYDAABoAgAAeEYtCNRi4j8C+pLRLwztPwAAAD8fAAAAAAAAAAEnAwAAaAIAAPiQCsyebuI/kasicZYU7T8AAAA/HwAAAAAAAAABKAMAAGgCAACg7YSvO3niPzfTyPBOG+0/AAAAPz8AAAAAAAAAASkDAABoAgAAlG450nyB4j/1cIVQWSDtPwAAAD8/AAAAAAAAAAEqAwAAaAIAAPolxVM0huI/mpgr0BEn7T8AAAA/PwAAAAAAAAABKwMAAGgCAABi3VDV64riPypKu294L+0/AAAAP14AAAAAAAAAASwDAABoAgAA7qZ5dnWO4j+khTQvjTntPwAAAD9eAAAAAAAAAAEtAwAAaAIAAMiU3Fajj+I/8tSALv5G7T8AAAA/XgAAAAAAAAABLgMAAGgCAADIlNxWo4/iPz8kzS1vVO0/AAAAP30AAAAAAAAAAS8DAABoAgAAFLkWlkeN4j8xm7+smGjtPwAAAD99AAAAAAAAAAEwAwAAaAIAAIjv7fS9ieI/aHT1y7d37T8AAAA/fQAAAAAAAAABMQMAAGgCAADUEyg0YofiP0R10WqPje0/AAAAP5YAAAAAAAAAATIDAABoAgAAlG450nyB4j837MPpuKHtPwAAAD+WAAAAAAAAAAEzAwAAaAIAAC63rVDFfOI/Vk/jKIay7T8AAAA/tQAAAAAAAAABNAMAAGgCAAA4NvkthHTiP48oGUilwe0/AAAAP7UAAAAAAAAAATUDAABoAgAAHqOn63Bt4j/y7XsnaM3tPwAAAD+1AAAAAAAAAAE2AwAAaAIAAHhGLQjUYuI/J8exRofc7T8AAAA/1AAAAAAAAAABNwMAAGgCAABes9vFwFviP4uMFCZK6O0/AAAAP9QAAAAAAAAAATgDAABoAgAAHg7tY9tV4j8bPqTFsPDtPwAAAD/UAAAAAAAAAAE5AwAAaAIAANxo/gH2T+I/19tgJbv17T8AAAA/8wAAAAAAAAABOgMAAGgCAABQn9VgbEziP30DB6Vz/O0/AAAAP/MAAAAAAAAAATsDAABoAgAAdrFygD5L4j9njfDEIf7tPwAAAD/zAAAAAAAAAAE8AwAAaAIAAJzDD6AQSuI/O6HDBH4B7j8AAAA/8wAAAAAAAAABPQMAAGgCAAB2sXKAPkviP30DB6Vz/O0/AAAAP/MAAAAAAAAAAT4DAABoAgAABHubIchO4j9njfDEIf7tPwAAAD8DAQAAAAAAAAE/AwAAaAIAAGoyJ6N/U+I/fQMHpXP87T8AAAA/IgEAAAAAAAABQAMAAGgCAABqMiejf1PiP30DB6Vz/O0/AAAAPyIBAAAAAAAAAUEDAABoAgAAajIno39T4j99Awelc/ztPwAAAD8iAQAAAAAAAAFCAwAAaAIAAJLZfkrnaeI/wGVKRWn37T8AAAA/QgEAAAAAAAABQwMAAGgCAAA4NvkthHTiP30DB6Vz/O0/AAAAP0IBAAAAAAAAAUQDAABoAgAAlG450nyB4j9njfDEIf7tPwAAAD9hAQAAAAAAAAFFAwAAaAIAAO6meXZ1juI/y1JTpOQJ7j8AAAA/YQEAAAAAAAABRgMAAGgCAAD8un/byZ3iPy0YtoOnFe4/AAAAP2EBAAAAAAAAAUcDAABoAgAAMOEiYPCr4j+nUy9DvB/uPwAAAD+AAQAAAAAAAAFIAwAAaAIAABjji6VyvOI/NgW/4iIo7j8AAAA/gAEAAAAAAAABSQMAAGgCAACYLWlpPcjiP/Kie0ItLe4/AAAAP4ABAAAAAAAAAUoDAABoAgAAtMC6q1DP4j82Bb/iIijuPwAAAD+QAQAAAAAAAAFLAwAAaAIAALTAuqtQz+I/NgW/4iIo7j8AAAA/kAEAAAAAAAABTAMAAGgCAAC0wLqrUM/iPzYFv+IiKO4/AAAAP5ABAAAAAAAAAU0DAABoAgAAtMC6q1DP4j82Bb/iIijuPwAAAD+QAQAAAAAAAAFOAwAAaAIAAM5U+JyhQOI/CEuXDlBF7T8AAAA/AAAAAAAAAAABTwMAAGgCAADOVPicoUDiPwhLlw5QRe0/AAAAPw8AAAAAAAAAAVADAABoAgAAzlT4nKFA4j8IS5cOUEXtPwAAAD8PAAAAAAAAAAFRAwAAaAIAAPb7T0QJV+I/df0CTY5j7T8AAAA/HwAAAAAAAAABUgMAAGgCAAA4oT6m7lziP+44fAyjbe0/AAAAPx8AAAAAAAAAAVMDAABoAgAAeEYtCNRi4j+r1jhsrXLtPwAAAD8+AAAAAAAAAAFUAwAAaAIAAJLZfkrnaeI/OojICxR77T8AAAA/PgAAAAAAAAABVQMAAGgCAADSfm2szG/iP8o5WKt6g+0/AAAAP04AAAAAAAAAAVYDAABoAgAAxv8hzw144j8YiaSq65DtPwAAAD9OAAAAAAAAAAFXAwAAaAIAANQTKDRih+I/1CZhCvaV7T8AAAA/XgAAAAAAAAABWAMAAGgCAABI37kabpviP+qcd+pHlO0/AAAAP14AAAAAAAAAAVkDAABoAgAA2D2dQ4224j8YiaSq65DtPwAAAD99AAAAAAAAAAFaAwAAaAIAAGacgGys0eI/Uf7e62V57T8AAAA/fQAAAAAAAAABWwMAAGgCAACOQ9gTFOjiPxE4oG3LV+0/AAAAP30AAAAAAAAAAVwDAABoAgAAjkPYExTo4j8ROKBty1ftPwAAAD+MAAAAAAAAAAFdAwAAaAIAAI5D2BMU6OI/ETigbctX7T8AAAA/jAAAAAAAAAABXgMAAGgCAACOQ9gTFOjiPxE4oG3LV+0/AAAAP4wAAAAAAAAAAV8DAABoAgAAQG/YN8+f5T8IYhODZGqCPwAAAD8AAAAAAAAAAAFgAwAAaAIAAEBv2DfPn+U/CGITg2Rqgj8AAAA/DwAAAAAAAAABYQMAAGgCAABAb9g3z5/lPwhiE4NkaoI/AAAAPw8AAAAAAAAAAWIDAABoAgAAQG/YN8+f5T8IYhODZGqCPwAAAD8fAAAAAAAAAAFjAwAAaAIAAEBv2DfPn+U/CGITg2Rqgj8AAAA/HwAAAAAAAAABZAMAAGgCAABmgXVXoZ7lP2w0ANXbb48/AAAAPz4AAAAAAAAAAWUDAABoAgAAGl07GP2g5T9kH4qvASGUPwAAAD8+AAAAAAAAAAFmAwAAaAIAAMw4AdlYo+U/YrVshX1Hlz8AAAA/PgAAAAAAAAABZwMAAGgCAAAO3u86PqnlP8T3p0dV5ps/AAAAP04AAAAAAAAAAWgDAABoAgAA2kwHPq2y5T8RnfGElkKgPwAAAD9eAAAAAAAAAAFpAwAAaAIAAA5zqsLTwOU/PlcKX2wYoz8AAAA/XgAAAAAAAAABagMAAGgCAABEmU1H+s7lPw+XwD66gqU/AAAAP20AAAAAAAAAAWsDAABoAgAAUK1TrE7e5T86H+MmvEunPwAAAD9tAAAAAAAAAAFsAwAAaAIAABKdH9L+7+U/oMs7ExjEqD8AAAA/jAAAAAAAAAABbQMAAGgCAABgVhSZOAXmP3DAAAgom6k/AAAAP4wAAAAAAAAAAW4DAABoAgAAiP1rQKAb5j8GeJT/czyqPwAAAD+cAAAAAAAAAAFvAwAAaAIAAIqSJsg1M+Y/OM7A9aH4qj8AAAA/nAAAAAAAAAABcAMAAGgCAACyOX5vnUnmP9BsWfSDE6s/AAAAP6wAAAAAAAAAAXEDAABoAgAAKAUQVqld5j8857vuC3+rPwAAAD+sAAAAAAAAAAFyAwAAaAIAAHa+BB3jcuY/ni8o97/dqj8AAAA/ywAAAAAAAAABcwMAAGgCAAB4U7+keIrmP27Z+wCSIao/AAAAP8sAAAAAAAAAAXQDAABoAgAA7B5Ri4Se5j9spwUPvhSpPwAAAD/LAAAAAAAAAAF1AwAAaAIAANQgutAGr+Y/PjjeHybSpz8AAAA/6gAAAAAAAAABdgMAAGgCAABUa5eU0brmPwnJtjCOj6Y/AAAAP+oAAAAAAAAAAXcDAABoAgAA1LV0WJzG5j8/ovtJqqukPwAAAD/qAAAAAAAAAAF4AwAAaAIAAHoS7zs50eY/PlcKX2wYoz8AAAA/+gAAAAAAAAABeQMAAGgCAAC8t92dHtfmP6ZtgHVMaqE/AAAAP/oAAAAAAAAAAXoDAABoAgAASIEGP6ja5j/fX8CH0gygPwAAAD8ZAQAAAAAAAAF7AwAAaAIAANZKL+Ax3uY/vimeOSnznD8AAAA/GQEAAAAAAAABfAMAAGgCAACWpUB+TNjmP1RLT1v5bZo/AAAAPxkBAAAAAAAAAX0DAABoAgAAMO60/JTT5j/6bAB9yeiXPwAAAD84AQAAAAAAAAF+AwAAaAIAAMg2KXvdzuY/YFGAodUtlT8AAAA/OAEAAAAAAAABfwMAAGgCAAAg2q6XQMTmP5D4zsgdPZI/AAAAPzgBAAAAAAAAAYADAABoAgAAoo/R03W45j+IPzvgy5iOPwAAAD9YAQAAAAAAAAGBAwAAaAIAAEZXkS99q+Y/Nv3/HfT5iT8AAAA/WAEAAAAAAAABggMAAGgCAAASMe6qVp3mP1ikTkU8CYc/AAAAP1gBAAAAAAAAAYMDAABoAgAAuPitBl6Q5j820Tpy/KyDPwAAAD93AQAAAAAAAAGEAwAAaAIAAPQI4uCtfuY/EP4mn7xQgD8AAAA/dwEAAAAAAAABhQMAAGgCAABaK7Paz2vmP6RVJpj56Hk/AAAAP3cBAAAAAAAAAYYDAABoAgAAcilKlU1b5j/smIjbmd50PwAAAD+WAQAAAAAAAAGHAwAAaAIAALI5fm+dSeY/2M5LVFT6bT8AAAA/lgEAAAAAAAABiAMAAGgCAAAWXE9pvzbmP7gRrpf072g/AAAAP5YBAAAAAAAAAYkDAABoAgAA5DWs5Jgo5j8oKCSu1EFnPwAAAD+mAQAAAAAAAAGKAwAAaAIAACJG4L7oFuY/AFUQ25TlYz8AAAA/pgEAAAAAAAABiwMAAGgCAABgVhSZOAXmP+DkwWo0TGw/AAAAP8QBAAAAAAAAAYwDAABoAgAAeFSrU7b05T8kpMPmiQd0PwAAAD/EAQAAAAAAAAGNAwAAaAIAAB4ca6+95+U/3GBho+kReT8AAAA/xAEAAAAAAAABjgMAAGgCAACe0Y3r8tvlP8goOms5RX0/AAAAP+MBAAAAAAAAAY8DAABoAgAA9nQTCFbR5T8+bU6OVJOBPwAAAD/jAQAAAAAAAAGQAwAAaAIAAFAYmSS5xuU/NtE6cvysgz8AAAA/4wEAAAAAAAABkQMAAGgCAACOKM3+CLXlPy41J1akxoU/AAAAPwICAAAAAAAAAZIDAABoAgAANPCMWhCo5T/Qgp0jbI6JPwAAAD8CAgAAAAAAAAGTAwAAaAIAAMw4AdlYo+U/ZGwnDYw8iz8AAAA/AgIAAAAAAAABlAMAAGgCAADMOAHZWKPlP2RsJw2MPIs/AAAAPwICAAAAAAAAAZUDAABoAgAAzDgB2Vij5T9kbCcNjDyLPwAAAD8SAgAAAAAAAAGWAwAAaAIAAMw4AdlYo+U/ZGwnDYw8iz8AAAA/EgIAAAAAAAABlwMAAGgCAAAY8QnxVE7mP0GJAFFAJaQ/AAAAPwAAAAAAAAAAAZgDAABoAgAA5MpmbC5A5j8R6OJv1NWhPwAAAD8gAAAAAAAAAAGZAwAAaAIAAOTKZmwuQOY/Eejib9TVoT8AAAA/IAAAAAAAAAABmgMAAGgCAADkymZsLkDmPxHo4m/U1aE/AAAAPy8AAAAAAAAAAZsDAABoAgAADnK+E5ZW5j90e0BjxseiPwAAAD8vAAAAAAAAAAGcAwAAaAIAAM5hijlGaOY/DGXKTOZ1pD8AAAA/PwAAAAAAAAABnQMAAGgCAABCLRwgUnzmPwnJtjCOj6Y/AAAAPz8AAAAAAAAAAZ4DAABoAgAAkuYQ54uR5j86atQR+t6oPwAAAD9eAAAAAAAAAAGfAwAAaAIAAFLW3Aw8o+Y/okgj8Clkqz8AAAA/XgAAAAAAAAABoAMAAGgCAAA42EVSvrPmP5zeBcaliq4/AAAAP24AAAAAAAAAAaEDAABoAgAAiJE6GfjI5j+0m1vPrr2wPwAAAD9uAAAAAAAAAAGiAwAAaAIAAIom9aCN4OY/gMIWtpKhsj8AAAA/bgAAAAAAAAABowMAAGgCAACKJvWgjeDmP4DCFraSobI/AAAAP40AAAAAAAAAAaQDAABoAgAAiib1oI3g5j+Awha2kqGyPwAAAD+NAAAAAAAAAAGlAwAAaAIAAIom9aCN4OY/gMIWtpKhsj8AAAA/jQAAAAAAAAABpgMAAGgCAACIQQC2mBPkP9+aNE7mZro/AAAAPwAAAAAAAAAAAacDAABoAgAAiEEAtpgT5D/fmjRO5ma6PwAAAD8QAAAAAAAAAAGoAwAAaAIAAIhBALaYE+Q/35o0TuZmuj8AAAA/EAAAAAAAAAABqQMAAGgCAACy6FddACrkP8WIGUw5j7o/AAAAPx8AAAAAAAAAAaoDAABoAgAAWEXSQJ005D8s6oBNV3S6PwAAAD8fAAAAAAAAAAGrAwAAaAIAAGhZ2KXxQ+Q/LOqATVd0uj8AAAA/PwAAAAAAAAABrAMAAGgCAAACNwesz1bkPyzqgE1XdLo/AAAAPz8AAAAAAAAAAa0DAABoAgAAKt5eUzdt5D/FiBlMOY+6PwAAAD8/AAAAAAAAAAGuAwAAaAIAAAZhfLv6heQ/eDnNTMiBuj8AAAA/TgAAAAAAAAABrwMAAGgCAAAuCNRiYpzkPyzqgE1XdLo/AAAAP14AAAAAAAAAAbADAABoAgAA4nhUq1O25D9eJ7JKG6q6PwAAAD9eAAAAAAAAAAGxAwAAaAIAAErFmrSg0uQ/XieyShuquj8AAAA/bgAAAAAAAAABsgMAAGgCAACM/0OeG/DkP5Fk40ff37o/AAAAP24AAAAAAAAAAbMDAABoAgAANvF4CU4S5T9cQK1DhTC7PwAAAD+NAAAAAAAAAAG0AwAAaAIAALjQEFWuNeU/kn3eQElmuz8AAAA/jQAAAAAAAAABtQMAAGgCAACG1OLfslblP6qo9DtgxLs/AAAAP40AAAAAAAAAAbYDAABoAgAACrR6KxN65T/c5SU5JPq7PwAAAD+sAAAAAAAAAAG3AwAAaAIAABpdOxj9oOU/KjVyOJUHvD8AAAA/rAAAAAAAAAABuAMAAGgCAACQvYeGnszlPw4jVzboL7w/AAAAP6wAAAAAAAAAAbkDAABoAgAALDBxFBL35T92nbkwcJu8PwAAAD/LAAAAAAAAAAG6AwAAaAIAABbHlOEpH+Y/9Ck3LaXevD8AAAA/ywAAAAAAAAABuwMAAGgCAAC+uMlMXEHmP6ja6i000bw/AAAAP8sAAAAAAAAAAbwDAABoAgAAgj1Q+qFq5j9ci54uw8O8PwAAAD/bAAAAAAAAAAG9AwAAaAIAAB6wOYgVleY/9Ck3LaXevD8AAAA/2wAAAAAAAAABvgMAAGgCAAAGR11VLb3mP3S2tCnaIb0/AAAAP/oAAAAAAAAAAb8DAABoAgAAYhRYgbvh5j/2QjImD2W9PwAAAD/6AAAAAAAAAAHAAwAAaAIAACiZ3i4BC+c/KIBjI9OavT8AAAA/CgEAAAAAAAABwQMAAGgCAADoHWXcRjTnP6gM4R8I3r0/AAAAPwoBAAAAAAAAAcIDAABoAgAAHtnC6AJa5z9Aq3ke6vi9PwAAAD8ZAQAAAAAAAAHDAwAAaAIAAHqmvRSRfuc/jPrFHVsGvj8AAAA/GQEAAAAAAAABxAMAAGgCAAAkmPJ/w6DnP9pJEh3ME74/AAAAPzkBAAAAAAAAAcUDAABoAgAAdOahzpLN5z9c1o8ZAVe+PwAAAD85AQAAAAAAAAHGAwAAaAIAAF59xZuq9ec/KLJZFaenvj8AAAA/OQEAAAAAAAABxwMAAGgCAADgXF3nChnoP0LEdBdUf74/AAAAP1cBAAAAAAAAAcgDAABoAgAARqmj8Fc16D9c1o8ZAVe+PwAAAD9XAQAAAAAAAAHJAwAAaAIAAGTRr7oAVOg/QsR0F1R/vj8AAAA/VwEAAAAAAAABygMAAGgCAAAARJlIdH7oPyiyWRWnp74/AAAAP3YBAAAAAAAAAcsDAABoAgAAnLaC1ueo6D8oslkVp6e+PwAAAD92AQAAAAAAAAHMAwAAaAIAAKxfQ8PRz+g/wFDyE4nCvj8AAAA/dgEAAAAAAAABzQMAAGgCAACidbJtqO/oP8BQ8hOJwr4/AAAAP4YBAAAAAAAAAc4DAABoAgAAvp2+N1EO6T+MLLwPLxO/PwAAAD+GAQAAAAAAAAHPAwAAaAIAAMxGfyQ7Nek/XAiGC9Vjvz8AAAA/pQEAAAAAAAAB0AMAAGgCAABCp8uS3GDpP0D2agkojL8/AAAAP6UBAAAAAAAAAdEDAABoAgAALD7vX/SI6T+ORbcImZm/PwAAAD+lAQAAAAAAAAHSAwAAaAIAAK4dh6tUrOk/2pQDCAqnvz8AAAA/xAEAAAAAAAAB0wMAAGgCAACkM/ZVK8zpP8CC6AVdz78/AAAAP8QBAAAAAAAAAdQDAABoAgAAZrh8A3H16T+kcM0DsPe/PwAAAD/EAQAAAAAAAAHVAwAAaAIAAHZhPfBaHOo/wILoBV3Pvz8AAAA/5AEAAAAAAAAB1gMAAGgCAACuHJv8FkLqP/SmHgq3fr8/AAAAP+QBAAAAAAAAAdcDAABoAgAA4tf4CNNn6j/0ph4Kt36/PwAAAD/kAQAAAAAAAAHYAwAAaAIAAOYBbhj+luo/QPZqCSiMvz8AAAA/AwIAAAAAAAAB2QMAAGgCAACEdFemccHqP0D2agkojL8/AAAAPwMCAAAAAAAAAdoDAABoAgAAui+1si3n6j9cCIYL1WO/PwAAAD8DAgAAAAAAAAHbAwAAaAIAAGAh6h1gCes/wmntDPNIvz8AAAA/EgIAAAAAAAAB3AMAAGgCAAD+k9Or0zPrP/SmHgq3fr8/AAAAPxICAAAAAAAAAd0DAABoAgAAjodxXIhm6z9A9moJKIy/PwAAAD8yAgAAAAAAAAHeAwAAaAIAAJKx5muzles/QPZqCSiMvz8AAAA/MgIAAAAAAAAB3wMAAGgCAADufuGXQbrrP6hX0gpGcb8/AAAAP0ECAAAAAAAAAeADAABoAgAAsANoRYfj6z+ORbcImZm/PwAAAD9BAgAAAAAAAAHhAwAAaAIAAPTSy7aXGOw/jkW3CJmZvz8AAAA/UQIAAAAAAAAB4gMAAGgCAADsffXoA1DsP1wIhgvVY78/AAAAP1ECAAAAAAAAAeMDAABoAgAAfHGTmbiC7D9A9moJKIy/PwAAAD9wAgAAAAAAAAHkAwAAaAIAABp5N6/BxOw/cjOcBuzBvz8AAAA/cAIAAAAAAAAB5QMAAGgCAACe7YmCt//sP3IznAbswb8/AAAAP3ACAAAAAAAAAeYDAABoAgAAuqpQ1PU17T9YIYEEP+q/PwAAAD+AAgAAAAAAAAHnAwAAaAIAAFqy9On+d+0/k34lgHIdwD8AAAA/gAIAAAAAAAAB6AMAAGgCAAD4uZj/B7rtP+DNcX/jKsA/AAAAP58CAAAAAAAAAekDAABoAgAApECI8s/z7T/TRGT+DD/APwAAAD+fAgAAAAAAAAHqAwAAaAIAAI5sZkd9M+4/EgujfKdgwD8AAAA/nwIAAAAAAAAB6wMAAGgCAADeuhWWTGDuP3lsCn7FRcA/AAAAP74CAAAAAAAAAewDAABoAgAA1NCEQCOA7j+ORbcImZm/PwAAAD++AgAAAAAAAAHtAwAAaAIAABJ2c6IIhu4/DodDGpBJvj8AAAA/vgIAAAAAAAAB7gMAAGgCAAASdnOiCIbuPw6HQxqQSb4/AAAAP94CAAAAAAAAAe8DAABoAgAAEnZzogiG7j8Oh0MakEm+PwAAAD/eAgAAAAAAAAHwAwAAaAIAABJ2c6IIhu4/DodDGpBJvj8AAAA/3gIAAAAAAAAB8QMAAGgCAAD6uZMsjDPjP5AUCFbuQ8M/AAAAPwAAAAAAAAAAAfIDAABoAgAA+rmTLIwz4z+QFAhW7kPDPwAAAD8PAAAAAAAAAAHzAwAAaAIAAPq5kyyMM+M/kBQIVu5Dwz8AAAA/DwAAAAAAAAAB9AMAAGgCAAD6uZMsjDPjP5AUCFbuQ8M/AAAAPy4AAAAAAAAAAfUDAABoAgAAPPQ8FgdR4z+pWBlKbyjEPwAAAD8uAAAAAAAAAAH2AwAAaAIAAL4+GtrRXOM/aavVxD6NxD8AAAA/LgAAAAAAAAAB9wMAAGgCAAAYd1p+ymnjPyf+kT8O8sQ/AAAAPz4AAAAAAAAAAfgDAABoAgAAmME3QpV14z9BKag6JVDFPwAAAD8+AAAAAAAAAAH5AwAAaAIAAGYwT0UEf+M/p6MKNa27xT8AAAA/XQAAAAAAAAAB+gMAAGgCAAA0n2ZIc4jjP8HOIDDEGcY/AAAAP10AAAAAAAAAAfsDAABoAgAAJiAba7SQ4z+aM/isQFbGPwAAAD9dAAAAAAAAAAH8AwAAaAIAAPSOMm4jmuM/gSHdqpN+xj8AAAA/fQAAAAAAAAAB/QMAAGgCAAAOIoSwNqHjPydJgypMhcY/AAAAP30AAAAAAAAAAf4DAABoAgAAKLXV8kmo4z+BId2qk37GPwAAAD99AAAAAAAAAAH/AwAAaAIAAPYj7fW4seM/gSHdqpN+xj8AAAA/nAAAAAAAAAABAAQAAGgCAAAQtz44zLjjP6e8BS4XQsY/AAAAP5wAAAAAAAAAAQEEAABoAgAABDjzWg3B4z/Z4DsycfHFPwAAAD+cAAAAAAAAAAECBAAAaAIAAJIBHPyWxOM/G45/t6GMxT8AAAA/qwAAAAAAAAABAwQAAGgCAAAey0SdIMjjP6iKDzxDNcU/AAAAP6sAAAAAAAAAAQQEAABoAgAA0qYKXnzK4z/oN1PBc9DEPwAAAD/LAAAAAAAAAAEFBAAAaAIAAPi4p31OyeM/25VKRzNexD8AAAA/ywAAAAAAAAABBgQAAGgCAABG3eG88sbjP4Kk9c2B3sM/AAAAP9oAAAAAAAAAAQcEAABoAgAAkgEc/JbE4z+2yCvS243DPwAAAD/aAAAAAAAAAAEIBAAAaAIAACpKkHrfv+M/6uxh1jU9wz8AAAA/6gAAAAAAAAABCQQAAGgCAADqpKEY+rnjP7avMNlxB8M/AAAAP+oAAAAAAAAAAQoEAABoAgAAREgnNV2v4z8pmqVbZtjCPwAAAD8JAQAAAAAAAAELBAAAaAIAAERIJzVdr+M/KZqlW2bYwj8AAAA/CQEAAAAAAAABDAQAAGgCAABESCc1Xa/jPymapVtm2MI/AAAAPwkBAAAAAAAAAQ0EAABoAgAAREgnNV2v4z8pmqVbZtjCPwAAAD8JAQAAAAAAAAEOBAAAaAIAAPQiAUd7R+Q/dDTjRRV5xD8AAAA/AAAAAAAAAAABDwQAAGgCAAD0IgFHe0fkP3Q040UVecQ/AAAAPxAAAAAAAAAAARAEAABoAgAA9CIBR3tH5D90NONFFXnEPwAAAD8QAAAAAAAAAAERBAAAaAIAAPQiAUd7R+Q/dDTjRRV5xD8AAAA/LwAAAAAAAAABEgQAAGgCAAD0IgFHe0fkP3Q040UVecQ/AAAAPy8AAAAAAAAAARMEAABoAgAA9CIBR3tH5D90NONFFXnEPwAAAD8vAAAAAAAAAAEUBAAAaAIAAPQiAUd7R+Q/dDTjRRV5xD8AAAA/LwAAAAAAAAABFQQAAGgCAAD0IgFHe0fkP3Q040UVecQ/AAAAPy8AAAAAAAAAARYEAABoAgAA9CIBR3tH5D90NONFFXnEPwAAAD8vAAAAAAAAAAEXBAAAaAIAAPQiAUd7R+Q/dDTjRRV5xD8AAAA/TgAAAAAAAAABGAQAAGgCAAD0IgFHe0fkP3Q040UVecQ/AAAAP04AAAAAAAAAARkEAABoAgAA9CIBR3tH5D90NONFFXnEPwAAAD9OAAAAAAAAAAEaBAAAaAIAAPQiAUd7R+Q/dDTjRRV5xD8AAAA/XgAAAAAAAAABGwQAAGgCAAA4Xaow9mTkP2mr1cQ+jcQ/AAAAP3EAAAAAAAAAARwEAABoAgAA3LkkFJNv5D81bqTHelfEPwAAAD+QAAAAAAAAAAEdBAAAaAIAAKwoPBcCeeQ/aZLay9QGxD8AAAA/kAAAAAAAAAABHgQAAGgCAABShbb6noPkP522ENAutsM/AAAAP5AAAAAAAAAAAR8EAABoAgAAbBgIPbKK5D8DGHjRTJvDPwAAAD+gAAAAAAAAAAEgBAAAaAIAANTPk75pj+Q/KbOgVNBewz8AAAA/oAAAAAAAAAABIQQAAGgCAACGq1l/xZHkP0PFu1Z9NsM/AAAAP78AAAAAAAAAASIEAABoAgAA1M+TvmmP5D8QiIpZuQDDPwAAAD+/AAAAAAAAAAEjBAAAaAIAAGwYCD2yiuQ/EIiKWbkAwz8AAAA/zwAAAAAAAAABJAQAAGgCAABShbb6noPkPx0RmNqP7MI/AAAAP88AAAAAAAAAASUEAABoAgAAXgQC2F175D/dSllc9crCPwAAAD/eAAAAAAAAAAEmBAAAaAIAAJKV6tTuceQ/NyOz3DzEwj8AAAA/3gAAAAAAAAABJwQAAGgCAAA4Xaow9mTkP2lg5NkA+sI/AAAAP/4AAAAAAAAAASgEAABoAgAAUFtB63NU5D8E/3zY4hTDPwAAAD/+AAAAAAAAAAEpBAAAaAIAAPQiAUd7R+Q/np0V18Qvwz8AAAA//gAAAAAAAAABKgQAAGgCAADaj68EaEDkPzc8rtWmSsM/AAAAPw0BAAAAAAAAASsEAABoAgAAmurAooI65D91Au1TQWzDPwAAAD8NAQAAAAAAAAEsBAAAaAIAAA4hmAH5NuQ/Q962T+e8wz8AAAA/LQEAAAAAAAABLQQAAGgCAAAyMzUhyzXkP7bhJstFFMQ/AAAAPy0BAAAAAAAAAS4EAABoAgAAMjM1Ics15D/Dgy9FhobEPwAAAD88AQAAAAAAAAEvBAAAaAIAAA4hmAH5NuQ/QRCtQbvJxD8AAAA/PAEAAAAAAAABMAQAAGgCAACa6sCigjrkP7YTHb0ZIcU/AAAAP0wBAAAAAAAAATEEAABoAgAAAKJMJDo/5D+B7+a4v3HFPwAAAD9MAQAAAAAAAAEyBAAAaAIAAI5rdcXDQuQ/TsuwtGXCxT8AAAA/awEAAAAAAAABMwQAAGgCAACo/sYH10nkPxqnerALE8Y/AAAAP2sBAAAAAAAAATQEAABoAgAAdG3eCkZT5D/zC1ItiE/GPwAAAD9rAQAAAAAAAAE1BAAAaAIAABzKWO7iXeQ/dJjPKb2Sxj8AAAA/igEAAAAAAAABNgQAAGgCAACcFDayrWnkP039pqY5z8Y/AAAAP4oBAAAAAAAAATcEAABoAgAA9kx2VqZ25D/NiSSjbhLHPwAAAD+KAQAAAAAAAAE4BAAAaAIAACxzGdvMhOQ/pe77H+tOxz8AAAA/qgEAAAAAAAABOQQAAGgCAACsvfael5DkP/I9SB9cXMc/AAAAP6oBAAAAAAAAAToEAABoAgAAeiwOogaa5D/yPUgfXFzHPwAAAD+qAQAAAAAAAAE7BAAAaAIAAEibJaV1o+Q/8j1IH1xcxz8AAAA/uQEAAAAAAAABPAQAAGgCAAA6HNrHtqvkP7N3CaHBOsc/AAAAP7kBAAAAAAAAAT0EAABoAgAAMJ2O6vez5D8nYn4jtgvHPwAAAD/YAQAAAAAAAAE+BAAAaAIAACIeQw05vOQ/8iRNJvLVxj8AAAA/2AEAAAAAAAABPwQAAGgCAADwjFoQqMXkP81wKaoEjMY/AAAAP9gBAAAAAAAAAUAEAABoAgAAlunU80TQ5D8OHm0vNSfGPwAAAD/4AQAAAAAAAAFBBAAAaAIAANiOw1Uq1uQ/p6MKNa27xT8AAAA/+AEAAAAAAAABQgQAAGgCAADMD3h4a97kPw/sdj1hGsU/AAAAP/gBAAAAAAAAAUMEAABoAgAAvpAsm6zm5D90NONFFXnEPwAAAD8XAgAAAAAAAAFEBAAAaAIAAL6QLJus5uQ/dDTjRRV5xD8AAAA/FwIAAAAAAAABRQQAAGgCAAC+kCybrObkP3Q040UVecQ/AAAAPxcCAAAAAAAAAUYEAABoAgAAvpAsm6zm5D90NONFFXnEPwAAAD8XAgAAAAAAAAFHBAAAaAIAAADL1YQnBOU/93VvVwwpwz8AAAA/AAAAAAAAAAABSAQAAGgCAAAAy9WEJwTlP/d1b1cMKcM/AAAAPxAAAAAAAAAAAUkEAABoAgAAAMvVhCcE5T/3dW9XDCnDPwAAAD8QAAAAAAAAAAFKBAAAaAIAAADL1YQnBOU/93VvVwwpwz8AAAA/HwAAAAAAAAABSwQAAGgCAAAAy9WEJwTlP/d1b1cMKcM/AAAAPx8AAAAAAAAAAUwEAABoAgAAAMvVhCcE5T/3dW9XDCnDPwAAAD8fAAAAAAAAAAFNBAAAaAIAAADL1YQnBOU/93VvVwwpwz8AAAA/HwAAAAAAAAABTgQAAGgCAAAAy9WEJwTlP/d1b1cMKcM/AAAAPz8AAAAAAAAAAU8EAABoAgAAAMvVhCcE5T9pktrL1AbEPwAAAD9OAAAAAAAAAAFQBAAAaAIAAI6U/iWxB+U/gr3wxutkxD8AAAA/TgAAAAAAAAABUQQAAGgCAABCcMTmDArlP6hxFEPZrsQ/AAAAP20AAAAAAAAAAVIEAABoAgAA9kuKp2gM5T8n/pE/DvLEPwAAAD9tAAAAAAAAAAFTBAAAaAIAAPZLiqdoDOU/T7K1u/s7xT8AAAA/bQAAAAAAAAABVAQAAGgCAAA28XgJThLlPyYXjTh4eMU/AAAAP40AAAAAAAAAAVUEAABoAgAAXAMWKSAR5T+nowo1rbvFPwAAAD+NAAAAAAAAAAFWBAAAaAIAAMK6oarXFeU/M7mVsrjqxT8AAAA/jQAAAAAAAAABVwQAAGgCAABQhMpLYRnlPxqnerALE8Y/AAAAP6wAAAAAAAAAAVgEAABoAgAA3E3z7Ooc5T9n9savfCDGPwAAAD+sAAAAAAAAAAFZBAAAaAIAALY7Vs0YHuU/AZVfrl47xj8AAAA/rAAAAAAAAAABWgQAAGgCAACQKbmtRh/lP8HOIDDEGcY/AAAAP7wAAAAAAAAAAVsEAABoAgAAkCm5rUYf5T8ap3qwCxPGPwAAAD+8AAAAAAAAAAFcBAAAaAIAAEQFf26iIeU/Dh5tLzUnxj8AAAA/vAAAAAAAAAABXQQAAGgCAABEBX9uoiHlP3V/1DBTDMY/AAAAP7wAAAAAAAAAAV4EAABoAgAARAV/bqIh5T/OVy6xmgXGPwAAAD/bAAAAAAAAAAFfBAAAaAIAALY7Vs0YHuU/QEKjM4/WxT8AAAA/2wAAAAAAAAABYAQAAGgCAAC2O1bNGB7lP0BCozOP1sU/AAAAP/oAAAAAAAAAAWEEAABoAgAAtjtWzRge5T9AQqMzj9bFPwAAAD/6AAAAAAAAAAFiBAAAaAIAAJApua1GH+U/2q5FQJ3kxD8AAAA/GQEAAAAAAAABYwQAAGgCAABEBX9uoiHlP7X6IcSvmsQ/AAAAPxkBAAAAAAAAAWQEAABoAgAAXpjQsLUo5T+czwvJmDzEPwAAAD8ZAQAAAAAAAAFlBAAAaAIAAFIZhdP2MOU/G0OOzGP5wz8AAAA/OQEAAAAAAAABZgQAAGgCAAD4df+2kzvlPwMYeNFMm8M/AAAAPzkBAAAAAAAAAWcEAABoAgAAesDcel5H5T+QFAhW7kPDPwAAAD85AQAAAAAAAAFoBAAAaAIAAIbU4t+yVuU/EIiKWbkAwz8AAAA/SAEAAAAAAAABaQQAAGgCAAD8n3TGvmrlP1E1zt7pm8I/AAAAP0gBAAAAAAAAAWoEAABoAgAAln2jzJx95T/DH0Nh3mzCPwAAAD9nAQAAAAAAAAFrBAAAaAIAAAxJNbOokeU/keIRZBo3wj8AAAA/ZwEAAAAAAAABbAQAAGgCAAAaXTsY/aDlP+q6a+RhMMI/AAAAP2cBAAAAAAAAAW0EAABoAgAAGl07GP2g5T/qumvkYTDCPwAAAD+HAQAAAAAAAAFuBAAAaAIAABpdOxj9oOU/6rpr5GEwwj8AAAA/hwEAAAAAAAABbwQAAGgCAAAaXTsY/aDlP+q6a+RhMMI/AAAAP4cBAAAAAAAAAXAEAABoAgAAqMmcjP5N6T8DSm7DIKjEPwAAAD8AAAAAAAAAAAFxBAAAaAIAAKjJnIz+Tek/A0puwyCoxD8AAAA/HwAAAAAAAAABcgQAAGgCAACoyZyM/k3pPwNKbsMgqMQ/AAAAPx8AAAAAAAAAAXMEAABoAgAAsrMt4icu6T8bXInFzX/EPwAAAD8fAAAAAAAAAAF0BAAAaAIAAAxXs/6KI+k/j0b+R8JQxD8AAAA/PgAAAAAAAAABdQQAAGgCAACKDNY6wBfpP+keWMgJSsQ/AAAAPz4AAAAAAAAAAXYEAABoAgAACsL4dvUL6T/2p2VJ4DXEPwAAAD9OAAAAAAAAAAF3BAAAaAIAAGJlfpNYAek/NW6kx3pXxD8AAAA/TgAAAAAAAAABeAQAAGgCAABw5MlwF/noP84MPcZccsQ/AAAAP14AAAAAAAAAAXkEAABoAgAAfGMVTtbw6D9pq9XEPo3EPwAAAD9eAAAAAAAAAAF6BAAAaAIAAGLQwwvD6eg/QRCtQbvJxD8AAAA/fQAAAAAAAAABewQAAGgCAAAgK9Wp3ePoP6iKDzxDNcU/AAAAP30AAAAAAAAAAXwEAABoAgAAkmGsCFTg6D/ax0A5B2vFPwAAAD99AAAAAAAAAAF9BAAAaAIAALpzSSgm3+g/W1S+NTyuxT8AAAA/nAAAAAAAAAABfgQAAGgCAABsTw/pgeHoP85XLrGaBcY/AAAAP5wAAAAAAAAAAX8EAABoAgAAICvVqd3j6D8z0pCrInHGPwAAAD+cAAAAAAAAAAGABAAAaAIAADq+Juzw6ug/ptUAJ4HIxj8AAAA/uwAAAAAAAAABgQQAAGgCAADIh0+Neu7oP2UovaFQLcc/AAAAP7sAAAAAAAAAAYIEAABoAgAALj/bDjLz6D/mtDqehXDHPwAAAD+7AAAAAAAAAAGDBAAAaAIAAPyt8hGh/Og/vxkSGwKtxz8AAAA/ywAAAAAAAAABhAQAAGgCAADwLqc04gTpP6UH9xhV1cc/AAAAP8sAAAAAAAAAAYUEAABoAgAA/kKtmTYU6T/mzTWX7/bHPwAAAD/qAAAAAAAAAAGGBAAAaAIAAAxXs/6KI+k/jPXbFqj9xz8AAAA/6gAAAAAAAAABhwQAAGgCAAAaa7lj3zLpP0Cmjxc38Mc/AAAAP+oAAAAAAAAAAYgEAABoAgAAtkjoab1F6T8MaV4ac7rHPwAAAD8JAQAAAAAAAAGJBAAAaAIAAMJc7s4RVek/Jnt5HCCSxz8AAAA/CQEAAAAAAAABigQAAGgCAACqXlcUlGXpPz6NlB7Nacc/AAAAPwkBAAAAAAAAAYsEAABoAgAAULvR9zBw6T/AABcimCbHPwAAAD8ZAQAAAAAAAAGMBAAAaAIAANIFr7v7e+k/WYa0JxC7xj8AAAA/GQEAAAAAAAABjQQAAGgCAADSBa+7+3vpP1mGtCcQu8Y/AAAAPzgBAAAAAAAAAY4EAABoAgAA0gWvu/t76T9ZhrQnELvGPwAAAD84AQAAAAAAAAGPBAAAaAIAANIFr7v7e+k/WYa0JxC7xj8AAAA/SAEAAAAAAAABkAQAAGgCAAAaa7lj3zLpP9J2WvDgS8E/AAAAPwAAAAAAAAAAAZEEAABoAgAAGmu5Y98y6T/Sdlrw4EvBPwAAAD8QAAAAAAAAAAGSBAAAaAIAABpruWPfMuk/0nZa8OBLwT8AAAA/EAAAAAAAAAABkwQAAGgCAAAaa7lj3zLpP9J2WvDgS8E/AAAAPx8AAAAAAAAAAZQEAABoAgAAGmu5Y98y6T/Sdlrw4EvBPwAAAD8fAAAAAAAAAAGVBAAAaAIAAJy1lieqPuk/t3065536wT8AAAA/PwAAAAAAAAABlgQAAGgCAABoJK4qGUjpPx34nOElZsI/AAAAPz8AAAAAAAAAAZcEAABoAgAAXKViTVpQ6T8dEZjaj+zCPwAAAD9OAAAAAAAAAAGYBAAAaAIAAJxKUa8/Vuk/EaGFUiOHwz8AAAA/TgAAAAAAAAABmQQAAGgCAAAoFHpQyVnpP0L3sUhRQ8Q/AAAAP24AAAAAAAAAAZoEAABoAgAAkMsF0oBe6T+bAQK7bEnFPwAAAD9uAAAAAAAAAAGbBAAAaAIAAKpeVxSUZek/Dh5tLzUnxj8AAAA/bgAAAAAAAAABnAQAAGgCAACe3ws31W3pP82JJKNuEsc/AAAAP30AAAAAAAAAAZ0EAABoAgAAtnJdeeh06T8MaV4ac7rHPwAAAD99AAAAAAAAAAGeBAAAaAIAACAq6fqfeek/ZVqzkyQ6yD8AAAA/nAAAAAAAAAABnwQAAGgCAAAgKun6n3npP+TmMJBZfcg/AAAAP5wAAAAAAAAAAaAEAABoAgAABJeXuIxy6T/XXSMPg5HIPwAAAD+cAAAAAAAAAAGhBAAAaAIAAASXl7iMcuk/110jD4ORyD8AAAA/vAAAAAAAAAABogQAAGgCAAAEl5e4jHLpP9ddIw+Dkcg/AAAAP7wAAAAAAAAAAaMEAABoAgAABJeXuIxy6T/XXSMPg5HIPwAAAD+8AAAAAAAAAAGkBAAAaAIAAOS92aIFn+w/Q8W7Vn02wz8AAAA/AAAAAAAAAAABpQQAAGgCAAAA5uVsrr3sP6omI1ibG8M/AAAAPx8AAAAAAAAAAaYEAABoAgAAAOblbK697D+qJiNYmxvDPwAAAD8fAAAAAAAAAAGnBAAAaAIAAPiQD58a9ew/wjg+Wkjzwj8AAAA/HwAAAAAAAAABqAQAAGgCAAAUuRtpwxPtP2lg5NkA+sI/AAAAPy8AAAAAAAAAAakEAABoAgAAuqpQ1PU17T/COD5aSPPCPwAAAD8/AAAAAAAAAAGqBAAAaAIAAGSchT8oWO0/wjg+Wkjzwj8AAAA/PwAAAAAAAAABqwQAAGgCAAD0+mhoR3PtPx0RmNqP7MI/AAAAP04AAAAAAAAAAawEAABoAgAAHKLAD6+J7T/QwUvbHt/CPwAAAD9OAAAAAAAAAAGtBAAAaAIAAJzsndN5le0/KZqlW2bYwj8AAAA/bgAAAAAAAAABrgQAAGgCAACc7J3TeZXtPymapVtm2MI/AAAAP24AAAAAAAAAAa8EAABoAgAAnOyd03mV7T8pmqVbZtjCPwAAAD9uAAAAAAAAAAGwBAAAaAIAAJzsndN5le0/KZqlW2bYwj8AAAA/bgAAAAAAAAABsQQAAGgCAAAgOGdGggvtP6o/HlEFosM/AAAAPwAAAAAAAAAAAbIEAABoAgAAIDhnRoIL7T+qPx5RBaLDPwAAAD8gAAAAAAAAAAGzBAAAaAIAACA4Z0aCC+0/qj8eUQWiwz8AAAA/IAAAAAAAAAABtAQAAGgCAAAgOGdGggvtP6o/HlEFosM/AAAAPy8AAAAAAAAAAbUEAABoAgAAIDhnRoIL7T+qPx5RBaLDPwAAAD8vAAAAAAAAAAG2BAAAaAIAANITLQfeDe0/zgw9xlxyxD8AAAA/PwAAAAAAAAABtwQAAGgCAACsAZDnCw/tP3ZN3j5//8Q/AAAAPz8AAAAAAAAAAbgEAABoAgAAXt1VqGcR7T9n3cu2EprFPwAAAD9eAAAAAAAAAAG5BAAAaAIAABS5G2nDE+0/8wtSLYhPxj8AAAA/XgAAAAAAAAABugQAAGgCAAAUuRtpwxPtP3OxyiInGcc/AAAAP24AAAAAAAAAAbsEAABoAgAAxpThKR8W7T/Moh+c2JjHPwAAAD9uAAAAAAAAAAG8BAAAaAIAAMaU4SkfFu0/Mh2ClmAEyD8AAAA/fQAAAAAAAAABvQQAAGgCAADGlOEpHxbtP8u7GpVCH8g/AAAAP30AAAAAAAAAAb4EAABoAgAAbPFbDbwg7T9X0aUSTk7IPwAAAD+dAAAAAAAAAAG/BAAAaAIAAGzxWw28IO0/V9GlEk5OyD8AAAA/nQAAAAAAAAABwAQAAGgCAABs8VsNvCDtP1fRpRJOTsg/AAAAP50AAAAAAAAAAcEEAABoAgAAbPFbDbwg7T9X0aUSTk7IPwAAAD+dAAAAAAAAAAHCBAAAaAIAAKSsuRl4Ru0/HCqT0/lywz8AAAA/AAAAAAAAAAABwwQAAGgCAACkrLkZeEbtPxwqk9P5csM/AAAAPyAAAAAAAAAAAcQEAABoAgAApKy5GXhG7T8cKpPT+XLDPwAAAD8gAAAAAAAAAAHFBAAAaAIAAKSsuRl4Ru0/HCqT0/lywz8AAAA/IAAAAAAAAAABxgQAAGgCAACkrLkZeEbtPxwqk9P5csM/AAAAP0QAAAAAAAAAAccEAABoAgAApKy5GXhG7T8cKpPT+XLDPwAAAD9EAAAAAAAAAAHIBAAAaAIAAHAb0RznT+0/dDTjRRV5xD8AAAA/RAAAAAAAAAAByQQAAGgCAACKriJf+lbtP8KcKj7wDMU/AAAAP2MAAAAAAAAAAcoEAABoAgAAzFMRwd9c7T+aGv2z1s/FPwAAAD9jAAAAAAAAAAHLBAAAaAIAADILnUKXYe0/Zg/CqOamxj8AAAA/cwAAAAAAAAABzAQAAGgCAAAyC51Cl2HtP9orLR2vhMc/AAAAP3MAAAAAAAAAAc0EAABoAgAAMgudQpdh7T/LuxqVQh/IPwAAAD9zAAAAAAAAAAHOBAAAaAIAADILnUKXYe0/y7salUIfyD8AAAA/kgAAAAAAAAABzwQAAGgCAAAyC51Cl2HtP8u7GpVCH8g/AAAAP5IAAAAAAAAAAdAEAABoAgAAMgudQpdh7T/LuxqVQh/IPwAAAD+SAAAAAAAAAAHRBAAAaAIAAHBrBq3KfuU/0hlAbiz30j8AAAA/AAAAAAAAAAAB0gQAAGgCAABIxK4FY2jlP/JjZLSPgdI/AAAAPyAAAAAAAAAAAdMEAABoAgAASMSuBWNo5T/yY2S0j4HSPwAAAD8gAAAAAAAAAAHUBAAAaAIAAEjErgVjaOU/8mNktI+B0j8AAAA/LwAAAAAAAAAB1QQAAGgCAABIxK4FY2jlP/JjZLSPgdI/AAAAPy8AAAAAAAAAAdYEAABoAgAAbEGRnZ9P5T8u2Z71CWrSPwAAAD9PAAAAAAAAAAHXBAAAaAIAAFKuP1uMSOU/Ltme9Qlq0j8AAAA/TwAAAAAAAAAB2AQAAGgCAABgLYs4S0DlP9QARXXCcNI/AAAAP08AAAAAAAAAAdkEAABoAgAAbKzWFQo45T8A7XE1Zm3SPwAAAD9tAAAAAAAAAAHaBAAAaAIAAHgrIvPIL+U/Ltme9Qlq0j8AAAA/bQAAAAAAAAAB2wQAAGgCAABEBX9uoiHlP0w8vjTXetI/AAAAP20AAAAAAAAAAdwEAABoAgAAghWzSPIP5T9As7CzAI/SPwAAAD98AAAAAAAAAAHdBAAAaAIAAMAl5yJC/uQ/KKGVsVO30j8AAAA/nAAAAAAAAAAB3gQAAGgCAAAANhv9kezkP+CiTe8C49I/AAAAP5wAAAAAAAAAAd8EAABoAgAApP3aWJnf5D/GkDLtVQvTPwAAAD+cAAAAAAAAAAHgBAAAaAIAAP6gYHX81OQ/gJLqKgU30z8AAAA/nAAAAAAAAAAB4QQAAGgCAAB8VoOxMcnkP5Rs/Oj7W9M/AAAAP7sAAAAAAAAAAeIEAABoAgAA1vkIzpS+5D9KbrQmq4fTPwAAAD+7AAAAAAAAAAHjBAAAaAIAAOJ4VKtTtuQ/rJcS5BK60z8AAAA/uwAAAAAAAAAB5AQAAGgCAACi02VJbrDkP97UQ+HW79M/AAAAP9oAAAAAAAAAAeUEAABoAgAAOhzax7ar5D9q6s5e4h7UPwAAAD/aAAAAAAAAAAHmBAAAaAIAADoc2se2q+Q/UtizXDVH1D8AAAA/2gAAAAAAAAAB5wQAAGgCAADu95+IEq7kP5Ce8trPaNQ/AAAAP/kAAAAAAAAAAegEAABoAgAAesHIKZyx5D94jNfYIpHUPwAAAD/5AAAAAAAAAAHpBAAAaAIAAJRUGmyvuOQ/Eitw1wSs1D8AAAA/+QAAAAAAAAAB6gQAAGgCAAA8sZRPTMPkPzKOjxbSvNQ/AAAAPxkBAAAAAAAAAesEAABoAgAAlunU80TQ5D/YtTWWisPUPwAAAD8ZAQAAAAAAAAHsBAAAaAIAAL6QLJus5uQ/qskI1ubG1D8AAAA/GQEAAAAAAAAB7QQAAGgCAAB0Aa3jnQDlP37d2xVDytQ/AAAAPygBAAAAAAAAAe4EAABoAgAAtjtWzRge5T+qyQjW5sbUPwAAAD8oAQAAAAAAAAHvBAAAaAIAACoH6LMkMuU/Mo6PFtK81D8AAAA/SAEAAAAAAAAB8AQAAGgCAAASCVH5pkLlP156vNZ1udQ/AAAAP0gBAAAAAAAAAfEEAABoAgAAlFMuvXFO5T8yjo8W0rzUPwAAAD9IAQAAAAAAAAHyBAAAaAIAAK7mf/+EVeU/2LU1lorD1D8AAAA/ZwEAAAAAAAAB8wQAAGgCAAA6sKigDlnlP37d2xVDytQ/AAAAP2cBAAAAAAAAAfQEAABoAgAAFJ4LgTxa5T9EaKHUyOHUPwAAAD9nAQAAAAAAAAH1BAAAaAIAAO6LbmFqW+U/3gY606r81D8AAAA/hgEAAAAAAAAB9gQAAGgCAAAUnguBPFrlP3al0tGMF9U/AAAAP4YBAAAAAAAAAfcEAABoAgAAruZ//4RV5T9ek7fP3z/VPwAAAD+GAQAAAAAAAAH4BAAAaAIAAEYv9H3NUOU/RIGczTJo1T8AAAA/lgEAAAAAAAAB+QQAAGgCAAAGigUc6ErlP9CWJ0s+l9U/AAAAP5YBAAAAAAAAAfoEAABoAgAAhj8oWB0/5T+KmN+I7cLVPwAAAD+1AQAAAAAAAAH7BAAAaAIAAAT1SpRSM+U/6sE9RlX11T8AAAA/tQEAAAAAAAAB/AQAAGgCAABqFxyOdCDlP/ybTwRMGtY/AAAAP7UBAAAAAAAAAf0EAABoAgAAEN/b6XsT5T/EJhXD0THWPwAAAD/UAQAAAAAAAAH+BAAAaAIAALSmm0WDBuU/irHagVdJ1j8AAAA/1AEAAAAAAAAB/wQAAGgCAACAgPjAXPjkPzDZgAEQUNY/AAAAP9QBAAAAAAAAAQAFAABoAgAAcmzyWwjp5D/WACeByFbWPwAAAD/zAQAAAAAAAAEBBQAAaAIAALJ8JjZY1+Q/fCjNAIFd1j8AAAA/8wEAAAAAAAABAgUAAGgCAAAKIKxSu8zkP6gU+sAkWtY/AAAAP/MBAAAAAAAAAQMFAABoAgAA8IxaEKjF5D8w2YABEFDWPwAAAD8DAgAAAAAAAAEEBQAAaAIAAIrVzo7wwOQ/5Ik0Ap9C1j8AAAA/AwIAAAAAAAABBQUAAGgCAAAiHkMNObzkP5Y66AIuNdY/AAAAPyICAAAAAAAAAQYFAABoAgAAIh5DDTm85D9218jDYCTWPwAAAD8iAgAAAAAAAAEHBQAAaAIAAP4Lpu1mveQ/gmDWRDcQ1j8AAAA/MgIAAAAAAAABCAUAAGgCAADwjFoQqMXkP0Sal8ac7tU/AAAAPzICAAAAAAAAAQkFAABoAgAA8IxaEKjF5D9EmpfGnO7VPwAAAD9CAgAAAAAAAAEKBQAAaAIAAPCMWhCoxeQ/RJqXxpzu1T8AAAA/QgIAAAAAAAABCwUAAGgCAADwjFoQqMXkP0Sal8ac7tU/AAAAP0ICAAAAAAAAAQwFAABoAgAAvpAsm6zm5D/+/x30+RncPwAAAD8AAAAAAAAAAAENBQAAaAIAAL6QLJus5uQ//v8d9PkZ3D8AAAA/EAAAAAAAAAABDgUAAGgCAAC+kCybrObkP/7/HfT5Gdw/AAAAPxAAAAAAAAAAAQ8FAABoAgAAvpAsm6zm5D/+/x30+RncPwAAAD8gAAAAAAAAAAEQBQAAaAIAAL6QLJus5uQ//v8d9PkZ3D8AAAA/IAAAAAAAAAABEQUAAGgCAAAOSiFi5vvkP5ietvLbNNw/AAAAPy8AAAAAAAAAARIFAABoAgAAKN1ypPkC5T/EiuOyfzHcPwAAAD8vAAAAAAAAAAETBQAAaAIAABxeJ8c6C+U/ENovsvA+3D8AAAA/TwAAAAAAAAABFAUAAGgCAAAqci0sjxrlP+TtAvJMQtw/AAAAP08AAAAAAAAAARUFAABoAgAAnj2/Epsu5T+Ynrby2zTcPwAAAD9PAAAAAAAAAAEWBQAAaAIAAOz2s9nUQ+U/8HYQcyMu3D8AAAA/bgAAAAAAAAABFwUAAGgCAAAUnguBPFrlP9AT8TNWHdw/AAAAP24AAAAAAAAAARgFAABoAgAAPEVjKKRw5T+wsNH0iAzcPwAAAD99AAAAAAAAAAEZBQAAaAIAAD7aHbA5iOU/OHVYNXQC3D8AAAA/fQAAAAAAAAABGgUAAGgCAABAb9g3z5/lP+olDDYD9ds/AAAAP50AAAAAAAAAARsFAABoAgAAaBYw3za25T/Kwuz2NeTbPwAAAD+dAAAAAAAAAAEcBQAAaAIAACoG/ATnx+U/UIdzNyHa2z8AAAA/nQAAAAAAAAABHQUAAGgCAABeLJ+JDdblPwQ4JziwzNs/AAAAP6wAAAAAAAAAAR4FAABoAgAA3nZ8Tdjh5T/k1Af54rvbPwAAAD+sAAAAAAAAAAEfBQAAaAIAAB4ca6+95+U/HkpCOl2k2z8AAAA/vAAAAAAAAAABIAUAAGgCAACSUkIONOTlP7KX1vsehts/AAAAP7wAAAAAAAAAASEFAABoAgAANhoCajvX5T+QNLe8UXXbPwAAAD/bAAAAAAAAAAEiBQAAaAIAADYaAmo71+U/kDS3vFF12z8AAAA/2wAAAAAAAAABIwUAAGgCAAA2GgJqO9flP5A0t7xRdds/AAAAP9sAAAAAAAAAASQFAABoAgAANhoCajvX5T+QNLe8UXXbPwAAAD/bAAAAAAAAAAElBQAAaAIAAO6LbmFqW+U/OCpnSjZv2j8AAAA/AAAAAAAAAAABJgUAAGgCAADui25halvlPzgqZ0o2b9o/AAAAPxAAAAAAAAAAAScFAABoAgAA7otuYWpb5T84KmdKNm/aPwAAAD8QAAAAAAAAAAEoBQAAaAIAAO6LbmFqW+U/OCpnSjZv2j8AAAA/LwAAAAAAAAABKQUAAGgCAAAUnguBPFrlP6wt18WUxto/AAAAPy8AAAAAAAAAASoFAABoAgAAhtTi37JW5T/s8xVEL+jaPwAAAD8vAAAAAAAAAAErBQAAaAIAAK7mf/+EVeU/eAmhwToX2z8AAAA/PwAAAAAAAAABLAUAAGgCAADU+BwfV1TlP9gy/36iSds/AAAAPz8AAAAAAAAAAS0FAABoAgAAruZ//4RV5T/S+vU67JbbPwAAAD9eAAAAAAAAAAEuBQAAaAIAAK7mf/+EVeU/cOqSdu7q2z8AAAA/bgAAAAAAAAABLwUAAGgCAAAUnguBPFrlP8SK47J/Mdw/AAAAP24AAAAAAAAAATAFAABoAgAAFJ4LgTxa5T8YKzTvEHjcPwAAAD9uAAAAAAAAAAExBQAAaAIAAO6LbmFqW+U/asuEK6K+3D8AAAA/fQAAAAAAAAABMgUAAGgCAAB6VZcC9F7lP0QwXKge+9w/AAAAP30AAAAAAAAAATMFAABoAgAAVEP64iFg5T+W0Kzkr0HdPwAAAD+cAAAAAAAAAAE0BQAAaAIAAC4xXcNPYeU/nCGxIdB63T8AAAA/nAAAAAAAAAABNQUAAGgCAADiDCOEq2PlP/xKD983rd0/AAAAP5wAAAAAAAAAATYFAABoAgAA4gwjhKtj5T8OJSGdLtLdPwAAAD+sAAAAAAAAAAE3BQAAaAIAAJbo6EQHZuU/qsO5mxDt3T8AAAA/rAAAAAAAAAABOAUAAGgCAABIxK4FY2jlP7ydy1kHEt4/AAAAP8sAAAAAAAAAATkFAABoAgAA/J90xr5q5T8oUDeYRTDePwAAAD/LAAAAAAAAAAE6BQAAaAIAABYzxgjSceU/7tr8VstH3j8AAAA/2wAAAAAAAAABOwUAAGgCAAAwxhdL5XjlP4h5lVWtYt4/AAAAP9sAAAAAAAAAATwFAABoAgAAsBD1DrCE5T988IfU1nbePwAAAD/rAAAAAAAAAAE9BQAAaAIAAJgSXlQyleU/9isBlOuA3j8AAAA/6wAAAAAAAAABPgUAAGgCAABaAip64qblP6rctJR6c94/AAAAPwoBAAAAAAAAAT8FAABoAgAAaBYw3za25T8I7RdZeB/ePwAAAD8KAQAAAAAAAAFABQAAaAIAAGgWMN82tuU/CO0XWXgf3j8AAAA/CgEAAAAAAAABQQUAAGgCAABoFjDfNrblPwjtF1l4H94/AAAAPykBAAAAAAAAAUIFAABoAgAAaBYw3za25T8I7RdZeB/ePwAAAD8pAQAAAAAAAAFDBQAAaAIAAGDCRcDgV+U/krGApWn74T8AAAA/AAAAAAAAAAABRAUAAGgCAABgwkXA4FflP5KxgKVp++E/AAAAPw8AAAAAAAAAAUUFAABoAgAAYMJFwOBX5T+SsYClafvhPwAAAD8PAAAAAAAAAAFGBQAAaAIAAGDCRcDgV+U/krGApWn74T8AAAA/HwAAAAAAAAABRwUAAGgCAABgwkXA4FflP5KxgKVp++E/AAAAPx8AAAAAAAAAAUgFAABoAgAA8CAp6f9y5T/o7dUDVhviPwAAAD8+AAAAAAAAAAFJBQAAaAIAAEpZaY34f+U/22TIgn8v4j8AAAA/PgAAAAAAAAABSgUAAGgCAAAMSTWzqJHlP3UDYYFhSuI/AAAAPz4AAAAAAAAAAUsFAABoAgAAGl07GP2g5T/4K+Of8WbiPwAAAD9DAAAAAAAAAAFMBQAAaAIAAAJfpF1/seU/kcp7ntOB4j8AAAA/UgAAAAAAAAABTQUAAGgCAAB2KjZEi8XlPytpFJ21nOI/AAAAP1IAAAAAAAAAAU4FAABoAgAAntGN6/Lb5T/cfcN76bXiPwAAAD9yAAAAAAAAAAFPBQAAaAIAADivvPHQ7uU/dRxcesvQ4j8AAAA/cgAAAAAAAAABUAUAAGgCAAAgsSU3U//lPyQxC1n/6eI/AAAAP3IAAAAAAAAAAVEFAABoAgAAovsC+x0L5j9bCkF4HvniPwAAAD+BAAAAAAAAAAFSBQAAaAIAAG5qGv6MFOY/e21gt+sJ4z8AAAA/gQAAAAAAAAABUwUAAGgCAACI/WtAoBvmP7BGltYKGeM/AAAAP6EAAAAAAAAAAVQFAABoAgAAyqJaooUh5j8UDPm1zSTjPwAAAD+hAAAAAAAAAAFVBQAAaAIAAJYRcqX0KuY/jUdydeIu4z8AAAA/oQAAAAAAAAABVgUAAGgCAAAWXE9pvzbmPzRvGPWaNeM/AAAAP8AAAAAAAAAAAVcFAABoAgAAFlxPab825j80bxj1mjXjPwAAAD/AAAAAAAAAAAFYBQAAaAIAABZcT2m/NuY/NG8Y9Zo14z8AAAA/wAAAAAAAAAABWQUAAGgCAAAWXE9pvzbmPzRvGPWaNeM/AAAAP8AAAAAAAAAAAVoFAABoAgAAkuf8lcn75T/sidolsfThPwAAAD8AAAAAAAAAAAFbBQAAaAIAAJLn/JXJ++U/7InaJbH04T8AAAA/HwAAAAAAAAABXAUAAGgCAACS5/yVyfvlP+yJ2iWx9OE/AAAAPx8AAAAAAAAAAV0FAABoAgAAkuf8lcn75T/sidolsfThPwAAAD8vAAAAAAAAAAFeBQAAaAIAAJLn/JXJ++U/7InaJbH04T8AAAA/LwAAAAAAAAABXwUAAGgCAACS5/yVyfvlP+yJ2iWx9OE/AAAAPy8AAAAAAAAAAWAFAABoAgAAkuf8lcn75T/sidolsfThPwAAAD8vAAAAAAAAAAFhBQAAaAIAALhk3y0G4+U/xe6xoi0x4j8AAAA/XgAAAAAAAAABYgUAAGgCAADQYnbog9LlPwS18CDIUuI/AAAAP14AAAAAAAAAAWMFAABoAgAAXJfkAXi+5T+Rynue04HiPwAAAD9eAAAAAAAAAAFkBQAAaAIAAObLUhtsquU/TMwz3IKt4j8AAAA/fQAAAAAAAAABZQUAAGgCAACYEl5UMpXlP8FrqHk83uI/AAAAP30AAAAAAAAAAWYFAABoAgAASllpjfh/5T83Cx0X9g7jPwAAAD99AAAAAAAAAAFnBQAAaAIAALB7OocabeU/25a+dFM84z8AAAA/nAAAAAAAAAABaAUAAGgCAAAIH8CjfWLlP0ZJKrORWuM/AAAAP5wAAAAAAAAAAWkFAABoAgAAelWXAvRe5T8F5+YSnF/jPwAAAD+cAAAAAAAAAAFqBQAAaAIAAHpVlwL0XuU/BefmEpxf4z8AAAA/nAAAAAAAAAABawUAAGgCAAB6VZcC9F7lPwXn5hKcX+M/AAAAP6wAAAAAAAAAAWwFAABoAgAAelWXAvRe5T8F5+YSnF/jPwAAAD+sAAAAAAAAAAFtBQAAaAIAAAJfpF1/seU/dTVIeThK5T8AAAA/AAAAAAAAAAABbgUAAGgCAAACX6Rdf7HlP3U1SHk4SuU/AAAAPw8AAAAAAAAAAW8FAABoAgAAAl+kXX+x5T91NUh5OErlPwAAAD8PAAAAAAAAAAFwBQAAaAIAAAL0XuUUyeU/7nDBOE1U5T8AAAA/LgAAAAAAAAABcQUAAGgCAABEmU1H+s7lP34iUdizXOU/AAAAPy4AAAAAAAAAAXIFAABoAgAANhoCajvX5T8lSvdXbGPlPwAAAD8uAAAAAAAAAAFzBQAAaAIAACqbtox83+U/hw9aNy9v5T8AAAA/TgAAAAAAAAABdAUAAGgCAABELgjPj+blP7/oj1ZOfuU/AAAAP04AAAAAAAAAAXUFAABoAgAAOK+88dDu5T/fS6+VG4/lPwAAAD9OAAAAAAAAAAF2BQAAaAIAAOALN9Vt+eU/pdZ0VKGm5T8AAAA/XQAAAAAAAAABdwUAAGgCAAD6nogXgQDmP5hNZ9PKuuU/AAAAP10AAAAAAAAAAXgFAABoAgAA7B89OsII5j+hOnAyRs3lPwAAAD+GAAAAAAAAAAF5BQAAaAIAALyOVD0xEuY/qid5kcHf5T8AAAA/hgAAAAAAAAABegUAAGgCAACI/WtAoBvmP/h2xZAy7eU/AAAAP4YAAAAAAAAAAXsFAABoAgAA5DWs5Jgo5j+fnmsQ6/PlPwAAAD+lAAAAAAAAAAF8BQAAaAIAAP7I/SasL+Y/WzwocPX45T8AAAA/pQAAAAAAAAABfQUAAGgCAAD+yP0mrC/mP1s8KHD1+OU/AAAAP6UAAAAAAAAAAX4FAABoAgAA/sj9Jqwv5j9bPChw9fjlPwAAAD/EAAAAAAAAAAF/BQAAaAIAAP7I/SasL+Y/WzwocPX45T8AAAA/xAAAAAAAAAABgAUAAGgCAAA0hFszaFXmP4K+VfoONuU/AAAAPwAAAAAAAAAAAYEFAABoAgAANIRbM2hV5j+CvlX6DjblPwAAAD8QAAAAAAAAAAGCBQAAaAIAADSEWzNoVeY/gr5V+g425T8AAAA/EAAAAAAAAAABgwUAAGgCAAA0hFszaFXmP4K+VfoONuU/AAAAPx8AAAAAAAAAAYQFAABoAgAANIRbM2hV5j+CvlX6DjblPwAAAD8fAAAAAAAAAAGFBQAAaAIAADSEWzNoVeY/gr5V+g425T8AAAA/HwAAAAAAAAABhgUAAGgCAAA0hFszaFXmP4K+VfoONuU/AAAAPx8AAAAAAAAAAYcFAABoAgAANIRbM2hV5j+CvlX6DjblPwAAAD8/AAAAAAAAAAGIBQAAaAIAAEyC8u3lROY/DtTgdxpl5T8AAAA/XgAAAAAAAAABiQUAAGgCAAAM3QOMAD/mP3yGTLZYg+U/AAAAP14AAAAAAAAAAYoFAABoAgAApCV4Ckk65j/oOLj0lqHlPwAAAD9eAAAAAAAAAAGLBQAAaAIAABZcT2m/NuY/+xLKso3G5T8AAAA/bQAAAAAAAAABjAUAAGgCAACKkibINTPmP/h2xZAy7eU/AAAAP30AAAAAAAAAAY0FAABoAgAASu03ZlAt5j/eZKqOhRXmPwAAAD99AAAAAAAAAAGOBQAAaAIAAApISQRrJ+Y/rtx4rIY/5j8AAAA/jQAAAAAAAAABjwUAAGgCAAAWx5ThKR/mPyV87UlAcOY/AAAAP40AAAAAAAAAAZAFAABoAgAAsA8JYHIa5j9XuR5HBKbmPwAAAD+sAAAAAAAAAAGRBQAAaAIAANQhpn9EGeY/t+J8BGzY5j8AAAA/rAAAAAAAAAABkgUAAGgCAAAiRuC+6BbmP53QYQK/AOc/AAAAP6wAAAAAAAAAAZMFAABoAgAAlHy3HV8T5j8h+eMgTx3nPwAAAD/LAAAAAAAAAAGUBQAAaAIAAEhYfd66FeY/sapzwLUl5z8AAAA/ywAAAAAAAAABlQUAAGgCAABIWH3euhXmP7Gqc8C1Jec/AAAAP8sAAAAAAAAAAZYFAABoAgAASFh93roV5j+xqnPAtSXnPwAAAD/LAAAAAAAAAAGXBQAAaAIAAEhYfd66FeY/sapzwLUl5z8AAAA/ywAAAAAAAAABmAUAAGgCAACgZkhziPPlP+JkjJqL++k/AAAAPwAAAAAAAAAAAZkFAABoAgAAoGZIc4jz5T/iZIyai/vpPwAAAD8fAAAAAAAAAAGaBQAAaAIAAKBmSHOI8+U/4mSMmov76T8AAAA/HwAAAAAAAAABmwUAAGgCAACgZkhziPPlP+JkjJqL++k/AAAAPy8AAAAAAAAAAZwFAABoAgAAoGZIc4jz5T/iZIyai/vpPwAAAD8vAAAAAAAAAAGdBQAAaAIAAKBmSHOI8+U/4mSMmov76T8AAAA/LwAAAAAAAAABngUAAGgCAABU18i7eQ3mP1ugBVqgBeo/AAAAPz8AAAAAAAAAAZ8FAABoAgAA/DNDnxYY5j9yFhw68gPqPwAAAD9eAAAAAAAAAAGgBQAAaAIAAOQ1rOSYKOY/W6AFWqAF6j8AAAA/XgAAAAAAAAABoQUAAGgCAACkJXgKSTrmP1ugBVqgBeo/AAAAP14AAAAAAAAAAaIFAABoAgAAGPEJ8VRO5j9yFhw68gPqPwAAAD92AAAAAAAAAAGjBQAAaAIAAI68m9dgYuY/ngJJ+pUA6j8AAAA/dgAAAAAAAAABpAUAAGgCAAAomsrdPnXmPw5RuVov+Ok/AAAAP5YAAAAAAAAAAaUFAABoAgAAEJwzI8GF5j/iZIyai/vpPwAAAD+WAAAAAAAAAAGmBQAAaAIAALj4rQZekOY/tHhf2uf+6T8AAAA/pQAAAAAAAAABpwUAAGgCAADSi/9IcZfmP0Qq73lOB+o/AAAAP6UAAAAAAAAAAagFAABoAgAAXlUo6vqa5j+n71FZERPqPwAAAD+1AAAAAAAAAAGpBQAAaAIAAF5VKOr6muY/9D6eWIIg6j8AAAA/tQAAAAAAAAABqgUAAGgCAAD2nZxoQ5bmP/0rp7f9Muo/AAAAP9QAAAAAAAAAAasFAABoAgAAUEEihaaL5j+tQFaWMUzqPwAAAD/UAAAAAAAAAAGsBQAAaAIAABwbfwCAfeY/MWnYtMFo6j8AAAA/1AAAAAAAAAABrQUAAGgCAACa0KE8tXHmP1q5AFMKjOo/AAAAP/MAAAAAAAAAAa4FAABoAgAAaKr+t45j5j/zV5lR7KbqPwAAAD/zAAAAAAAAAAGvBQAAaAIAAFiW+FI6VOY/Mx7Yz4bI6j8AAAA/8wAAAAAAAAABsAUAAGgCAADkymZsLkDmP4paLS5z6Oo/AAAAPwMBAAAAAAAAAbEFAABoAgAA/sj9Jqwv5j/gloKMXwjrPwAAAD8DAQAAAAAAAAGyBQAAaAIAADzZMQH8HeY/j6sxa5Mh6z8AAAA/IgEAAAAAAAABswUAAGgCAAAIs4581Q/mPxLUs4kjPus/AAAAPyIBAAAAAAAAAbQFAABoAgAAOkR3eWYG5j92mRZp5knrPwAAAD8yAQAAAAAAAAG1BQAAaAIAAEbDwlYl/uU/ahAJ6A9e6z8AAAA/MgEAAAAAAAABtgUAAGgCAAAGHtT0P/jlP7dfVeeAa+s/AAAAP0IBAAAAAAAAAbcFAABoAgAAUkIONOT15T9HEeWG53PrPwAAAD9CAQAAAAAAAAG4BQAAaAIAAFJCDjTk9eU/A6+h5vF46z8AAAA/YQEAAAAAAAABuQUAAGgCAAAGHtT0P/jlPwOvoebxeOs/AAAAP2EBAAAAAAAAAboFAABoAgAAbNVfdvf85T8Dr6Hm8XjrPwAAAD9hAQAAAAAAAAG7BQAAaAIAAGBWFJk4BeY/RxHlhudz6z8AAAA/cAEAAAAAAAABvAUAAGgCAAAuxSucpw7mP6DpPgcvbes/AAAAP3ABAAAAAAAAAb0FAABoAgAAiP1rQKAb5j+Jcygn3W7rPwAAAD+QAQAAAAAAAAG+BQAAaAIAAP7I/SasL+Y/c/0RR4tw6z8AAAA/kAEAAAAAAAABvwUAAGgCAAAmcFXOE0bmPzCbzqaVdes/AAAAP58BAAAAAAAAAcAFAABoAgAAmjvntB9a5j8wm86mlXXrPwAAAD+fAQAAAAAAAAHBBQAAaAIAAFCsZ/0QdOY/MJvOppV16z8AAAA/rwEAAAAAAAABwgUAAGgCAAAqL4Vl1IzmP12H+2Y5cus/AAAAP68BAAAAAAAAAcMFAABoAgAA3p8FrsWm5j9HEeWG53PrPwAAAD/OAQAAAAAAAAHEBQAAaAIAALwiIxaJv+Y/c/0RR4tw6z8AAAA/zgEAAAAAAAABxQUAAGgCAACWpUB+TNjmP6DpPgcvbes/AAAAP84BAAAAAAAAAcYFAABoAgAAvEyYJbTu5j/5wZiHdmbrPwAAAD/tAQAAAAAAAAHHBQAAaAIAADIYKgzAAuc/PSTcJ2xh6z8AAAA/7QEAAAAAAAAByAUAAGgCAABmPs2Q5hDnP0it6ahCTes/AAAAP+0BAAAAAAAAAckFAABoAgAANK3kk1Ua5z8J56oqqCvrPwAAAD8NAgAAAAAAAAHKBQAAaAIAADSt5JNVGuc/CeeqKqgr6z8AAAA/DQIAAAAAAAABywUAAGgCAAA0reSTVRrnPwnnqiqoK+s/AAAAPw0CAAAAAAAAAcwFAABoAgAANK3kk1Ua5z8J56oqqCvrPwAAAD8NAgAAAAAAAAHNBQAAaAIAABZcT2m/NuY/YAoFkCrF6j8AAAA/AAAAAAAAAAABzgUAAGgCAAAWXE9pvzbmP2AKBZAqxeo/AAAAPx8AAAAAAAAAAc8FAABoAgAAproykt5R5j8GMqsP48vqPwAAAD8fAAAAAAAAAAHQBQAAaAIAAFors9rPa+Y/8LuUL5HN6j8AAAA/HwAAAAAAAAAB0QUAAGgCAACcZVzESonmP/C7lC+Rzeo/AAAAPz4AAAAAAAAAAdIFAABoAgAAnGVcxEqJ5j/wu5Qvkc3qPwAAAD8+AAAAAAAAAAHTBQAAaAIAAJxlXMRKieY/8LuUL5HN6j8AAAA/PgAAAAAAAAAB1AUAAGgCAACcZVzESonmP/C7lC+Rzeo/AAAAPz4AAAAAAAAAAdUFAABoAgAAvlsCINTq6T+sfhfrqDPTPwAAAD8AAAAAAAAAAAHWBQAAaAIAAL5bAiDU6uk/rH4X66gz0z8AAAA/DwAAAAAAAAAB1wUAAGgCAAC+WwIg1OrpP6x+F+uoM9M/AAAAPw8AAAAAAAAAAdgFAABoAgAAvlsCINTq6T+sfhfrqDPTPwAAAD8uAAAAAAAAAAHZBQAAaAIAAL5bAiDU6uk/rH4X66gz0z8AAAA/LgAAAAAAAAAB2gUAAGgCAADKRZN1/crpPx5pjG2dBNM/AAAAPy4AAAAAAAAAAdsFAABoAgAAJOkYkmDA6T9MVbktQQHTPwAAAD9OAAAAAAAAAAHcBQAAaAIAAMiw2O1ns+k/pi0Troj60j8AAAA/TgAAAAAAAAAB3QUAAGgCAACIC+qLgq3pP8aQMu1VC9M/AAAAP04AAAAAAAAAAd4FAABoAgAASGb7KZ2n6T+4ByVsfx/TPwAAAD9dAAAAAAAAAAHfBQAAaAIAAMgbHmbSm+k/+s1j6hlB0z8AAAA/XQAAAAAAAAAB4AUAAGgCAACuiMwjv5TpPwyodagQZtM/AAAAP30AAAAAAAAAAeEFAABoAgAAbOPdwdmO6T/GqS3mv5HTPwAAAD99AAAAAAAAAAHiBQAAaAIAACw+71/0iOk/Ur+4Y8vA0z8AAAA/fQAAAAAAAAAB4wUAAGgCAAB4YimfmIbpP7LoFiEz89M/AAAAP4wAAAAAAAAAAeQFAABoAgAAyIZj3jyE6T9eYcHdCzPUPwAAAD+cAAAAAAAAAAHlBQAAaAIAAMiGY948hOk/sAESGp151D8AAAA/nAAAAAAAAAAB5gUAAGgCAAB4YimfmIbpPwSiYlYuwNQ/AAAAP7sAAAAAAAAAAecFAABoAgAAVFCMf8aH6T/eBjrTqvzUPwAAAD+7AAAAAAAAAAHoBQAAaAIAALoHGAF+jOk/uGsRUCc51T8AAAA/uwAAAAAAAAAB6QUAAGgCAABG0UCiB5DpP768FY1HctU/AAAAP8sAAAAAAAAAAeoFAABoAgAA1JppQ5GT6T/w+UaKC6jVPwAAAD/LAAAAAAAAAAHrBQAAaAIAABRAWKV2mek/9kpLxyvh1T8AAAA/6gAAAAAAAAAB7AUAAGgCAAAKwQzIt6HpPwolXYUiBtY/AAAAP+oAAAAAAAAAAe0FAABoAgAA1i8kyyar6T9K65sDvSfWPwAAAD/6AAAAAAAAAAHuBQAAaAIAAFZ6AY/xtuk/tp0HQvtF1j8AAAA/+gAAAAAAAAAB7wUAAGgCAAAk6RiSYMDpP1zFrcGzTNY/AAAAPwkBAAAAAAAAAfAFAABoAgAAykWTdf3K6T+KsdqBV0nWPwAAAD8JAQAAAAAAAAHxBQAAaAIAAEyQcDnI1uk/PmKOguY71j8AAAA/KAEAAAAAAAAB8gUAAGgCAAAa/4c8N+DpP0rrmwO9J9Y/AAAAPygBAAAAAAAAAfMFAABoAgAAmkllAALs6T/8m08ETBrWPwAAAD8oAQAAAAAAAAH0BQAAaAIAAI7KGSND9Ok/3DgwxX4J1j8AAAA/OAEAAAAAAAAB9QUAAGgCAACoXWtlVvvpP+rBPUZV9dU/AAAAPzgBAAAAAAAAAfYFAABoAgAATrrlSPMF6j/2SkvHK+HVPwAAAD9XAQAAAAAAAAH3BQAAaAIAAGhNN4sGDeo/ipjfiO3C1T8AAAA/VwEAAAAAAAAB+AUAAGgCAABczuutRxXqP2o1wEkgstU/AAAAP1cBAAAAAAAAAfkFAABoAgAAxIV3L/8Z6j/8glQL4pPVPwAAAD93AQAAAAAAAAH6BQAAaAIAACw9A7G2Huo/FpVvDY9r1T8AAAA/dwEAAAAAAAAB+wUAAGgCAADeGMlxEiHqPzCnig88Q9U/AAAAP3cBAAAAAAAAAfwFAABoAgAAtgYsUkAi6j92pdLRjBfVPwAAAD+WAQAAAAAAAAH9BQAAaAIAAJL0jjJuI+o/vqMalN3r1D8AAAA/lgEAAAAAAAAB/gUAAGgCAABC0FTzySXqPwSiYlYuwNQ/AAAAP5YBAAAAAAAAAf8FAABoAgAAauLxEpwk6j+keASZxo3UPwAAAD+qAQAAAAAAAAEABgAAaAIAAJL0jjJuI+o/ZLLFGixs1D8AAAA/qgEAAAAAAAABAQYAAGgCAAAEK2aR5B/qP6ywDd18QNQ/AAAAP6oBAAAAAAAAAQIGAABoAgAA6pcUT9EY6j/EwijfKRjUPwAAAD+6AQAAAAAAAAEDBgAAaAIAANAEwwy+Eeo/DMFwoXrs0z8AAAA/ugEAAAAAAAABBAYAAGgCAAAoqEgpIQfqP/jmXuODx9M/AAAAP9kBAAAAAAAAAQUGAABoAgAAqF1rZVb76T9gSMbkoazTPwAAAD/ZAQAAAAAAAAEGBgAAaAIAAHQ3yOAv7ek/atHTZXiY0z8AAAA/2QEAAAAAAAABBwYAAGgCAABmI8J7293pP3ha4eZOhNM/AAAAP/gBAAAAAAAAAQgGAABoAgAAMv0e97TP6T+mRg6n8oDTPwAAAD/4AQAAAAAAAAEJBgAAaAIAAHANU9EEvuk/eFrh5k6E0z8AAAA/+AEAAAAAAAABCgYAAGgCAABi+UxssK7pP5i9ACYcldM/AAAAPxcCAAAAAAAAAQsGAABoAgAAYvlMbLCu6T+YvQAmHJXTPwAAAD8XAgAAAAAAAAEMBgAAaAIAAGL5TGywruk/mL0AJhyV0z8AAAA/FwIAAAAAAAABDQYAAGgCAABi+UxssK7pP5i9ACYcldM/AAAAPxcCAAAAAAAAAQ4GAABoAgAADIA8X3jo6T+m9c2B3hPbPwAAAD8AAAAAAAAAAAEPBgAAaAIAAAyAPF946Ok/pvXNgd4T2z8AAAA/IAAAAAAAAAABEAYAAGgCAAAMgDxfeOjpP6b1zYHeE9s/AAAAPyAAAAAAAAAAAREGAABoAgAADIA8X3jo6T+m9c2B3hPbPwAAAD8gAAAAAAAAAAESBgAAaAIAAAyAPF946Ok/pvXNgd4T2z8AAAA/PwAAAAAAAAABEwYAAGgCAAAMgDxfeOjpP6b1zYHeE9s/AAAAPz8AAAAAAAAAARQGAABoAgAADIA8X3jo6T+m9c2B3hPbPwAAAD8/AAAAAAAAAAEVBgAAaAIAAAyAPF946Ok/pvXNgd4T2z8AAAA/PwAAAAAAAAABFgYAAGgCAAAMgDxfeOjpP6b1zYHeE9s/AAAAPz8AAAAAAAAAARcGAABoAgAAfCFZNlnN6T/s8xVEL+jaPwAAAD9eAAAAAAAAAAEYBgAAaAIAACTpGJJgwOk/DFc1g/z42j8AAAA/fAAAAAAAAAABGQYAAGgCAACknjvOlbTpP/7NJwImDds/AAAAP3wAAAAAAAAAARoGAABoAgAASGb7KZ2n6T/yRBqBTyHbPwAAAD98AAAAAAAAAAEbBgAAaAIAAFTlRgdcn+k/iuOyfzE82z8AAAA/jAAAAAAAAAABHAYAAGgCAABiZJLkGpfpP74g5Hz1cds/AAAAP4wAAAAAAAAAAR0GAABoAgAAIL+jgjWR6T8SwTS5hrjbPwAAAD+cAAAAAAAAAAEeBgAAaAIAAOIZtSBQi+k/OHVYNXQC3D8AAAA/qwAAAAAAAAABHwYAAGgCAABUUIx/xofpPzA9T/G9T9w/AAAAP6sAAAAAAAAAASAGAABoAgAAVFCMf8aH6T8qBUatB53cPwAAAD/KAAAAAAAAAAEhBgAAaAIAAAYsUkAiiuk/qJHDqTzg3D8AAAA/ygAAAAAAAAABIgYAAGgCAABs493B2Y7pP97O9KYAFt0/AAAAP8oAAAAAAAAAASMGAABoAgAAhnYvBO2V6T+W0Kzkr0HdPwAAAD/qAAAAAAAAAAEkBgAAaAIAAFTlRgdcn+k/tjPMI31S3T8AAAA/6gAAAAAAAAABJQYAAGgCAADWLyTLJqvpP1xbcqM1Wd0/AAAAP+oAAAAAAAAAASYGAABoAgAAClbHT0256T+W0Kzkr0HdPwAAAD/5AAAAAAAAAAEnBgAAaAIAAPBXMJXPyek/3s70pgAW3T8AAAA/+QAAAAAAAAABKAYAAGgCAAAkftMZ9tfpP/bgD6mt7dw/AAAAPxkBAAAAAAAAASkGAABoAgAAvlsCINTq6T/Eo96r6bfcPwAAAD8ZAQAAAAAAAAEqBgAAaAIAADQnlAbg/uk/GCs07xB43D8AAAA/KAEAAAAAAAABKwYAAGgCAACo8iXt6xLqP5ietvLbNNw/AAAAPygBAAAAAAAAASwGAABoAgAABCtmkeQf6j/qJQw2A/XbPwAAAD84AQAAAAAAAAEtBgAAaAIAADhRCRYLLuo/XhCBuPfF2z8AAAA/OAEAAAAAAAABLgYAAGgCAABud6yaMTzqP6QOyXpImts/AAAAP1cBAAAAAAAAAS8GAABoAgAAoJ1PH1hK6j++IOR89XHbPwAAAD9XAQAAAAAAAAEwBgAAaAIAALowoWFrUeo/nr3EPShh2z8AAAA/VwEAAAAAAAABMQYAAGgCAAD81Y/DUFfqP/iVHr5vWts/AAAAP3YBAAAAAAAAATIGAABoAgAAsLFVhKxZ6j9Sbng+t1PbPwAAAD92AQAAAAAAAAEzBgAAaAIAAIifuGTaWuo/+JUevm9a2z8AAAA/dgEAAAAAAAABNAYAAGgCAAAWaeEFZF7qP0Tlar3gZ9s/AAAAP3YBAAAAAAAAATUGAABoAgAAojIKp+1h6j+QNLe8UXXbPwAAAD+GAQAAAAAAAAE2BgAAaAIAAArqlSilZuo/LNNPuzOQ2z8AAAA/pQEAAAAAAAABNwYAAGgCAABuoSGqXGvqP2yZjjnOsds/AAAAP6UBAAAAAAAAATgGAABoAgAAJH3narht6j/WS/p3DNDbPwAAAD+lAQAAAAAAAAE5BgAAaAIAAPxqSkvmbuo/6iUMNgP12z8AAAA/xAEAAAAAAAABOgYAAGgCAADWWK0rFHDqP9AT8TNWHdw/AAAAP8QBAAAAAAAAATsGAABoAgAA/GpKS+Zu6j/k7QLyTELcPwAAAD/EAQAAAAAAAAE8BgAAaAIAAJazvskuauo/cAOOb1hx3D8AAAA/5AEAAAAAAAABPQYAAGgCAABUDtBnSWTqP7LJzO3yktw/AAAAP+QBAAAAAAAAAT4GAABoAgAAFmnhBWRe6j/Eo96r6bfcPwAAAD/kAQAAAAAAAAE/BgAAaAIAAEb6yQL1VOo/BGodKoTZ3D8AAAA/8wEAAAAAAAABQAYAAGgCAADIr+w+KknqP0QwXKge+9w/AAAAP/MBAAAAAAAAAUEGAABoAgAA+EDVO7s/6j/ezvSmABbdPwAAAD8TAgAAAAAAAAFCBgAAaAIAACzSvThMNuo/VgpuZhUg3T8AAAA/EwIAAAAAAAABQwYAAGgCAABeY6Y13SzqP1YKbmYVIN0/AAAAPxMCAAAAAAAAAUQGAABoAgAAtgYsUkAi6j+E9pomuRzdPwAAAD8yAgAAAAAAAAFFBgAAaAIAAMSFdy//Geo/kH+op48I3T8AAAA/MgIAAAAAAAABRgYAAGgCAABoTTeLBg3qP1C5aSn15tw/AAAAPzICAAAAAAAAAUcGAABoAgAA6gJaxzsB6j9qy4Qror7cPwAAAD9RAgAAAAAAAAFIBgAAaAIAAI7KGSND9Ok/3rX5rZaP3D8AAAA/UQIAAAAAAAABSQYAAGgCAAAyktl+SufpPyS0QXDnY9w/AAAAP1ECAAAAAAAAAUoGAABoAgAAskf8un/b6T8+xlxylDvcPwAAAD9wAgAAAAAAAAFLBgAAaAIAADL9Hve0z+k//v8d9PkZ3D8AAAA/cAIAAAAAAAABTAYAAGgCAAD+1ntyjsHpP0T+ZbZK7ts/AAAAP3ACAAAAAAAAAU0GAABoAgAApJ47zpW06T+Yhbv5ca7bPwAAAD+AAgAAAAAAAAFOBgAAaAIAADrnr0zer+k/DHAwfGZ/2z8AAAA/gAIAAAAAAAABTwYAAGgCAACIC+qLgq3pP1JueD63U9s/AAAAP60CAAAAAAAAAVAGAABoAgAAiAvqi4Kt6T9Sbng+t1PbPwAAAD+tAgAAAAAAAAFRBgAAaAIAAIgL6ouCrek/Um54PrdT2z8AAAA/rQIAAAAAAAABUgYAAGgCAACIC+qLgq3pP1JueD63U9s/AAAAP8wCAAAAAAAAAVMGAABoAgAACuuB1+LQ6T9fdE+opcXhPwAAAD8AAAAAAAAAAAFUBgAAaAIAAArrgdfi0Ok/X3RPqKXF4T8AAAA/EAAAAAAAAAABVQYAAGgCAAAK64HX4tDpP190T6ilxeE/AAAAPxAAAAAAAAAAAVYGAABoAgAACuuB1+LQ6T9fdE+opcXhPwAAAD8vAAAAAAAAAAFXBgAAaAIAAArrgdfi0Ok/X3RPqKXF4T8AAAA/LwAAAAAAAAABWAYAAGgCAAAK64HX4tDpP190T6ilxeE/AAAAPy8AAAAAAAAAAVkGAABoAgAAClbHT0256T/Pwr8IP73hPwAAAD9OAAAAAAAAAAFaBgAAaAIAAGL5TGywruk/uEypKO2+4T8AAAA/TgAAAAAAAAABWwYAAGgCAAC8nNKIE6TpP3bqZYj3w+E/AAAAP04AAAAAAAAAAVwGAABoAgAAhnYvBO2V6T/CObKHaNHhPwAAAD9eAAAAAAAAAAFdBgAAaAIAACw+71/0iOk/Jf8UZyvd4T8AAAA/XgAAAAAAAAABXgYAAGgCAABez9dchX/pPy/sHcam7+E/AAAAP30AAAAAAAAAAV8GAABoAgAAtnJdeeh06T842SYlIgLiPwAAAD99AAAAAAAAAAFgBgAAaAIAAJ7fCzfVbek//mPs46cZ4j8AAAA/jQAAAAAAAAABYQYAAGgCAADqA0Z2eWvpP4KMbgI4NuI/AAAAP50AAAAAAAAAAWIGAABoAgAANiiAtR1p6T8bKwcBGlHiPwAAAD+dAAAAAAAAAAFjBgAAaAIAAIRMuvTBZuk/cmdcXwZx4j8AAAA/nQAAAAAAAAABZAYAAGgCAAASFuOVS2rpP5u3hP1OlOI/AAAAP7wAAAAAAAAAAWUGAABoAgAAULvR9zBw6T/x89lbO7TiPwAAAD+8AAAAAAAAAAFmBgAAaAIAAGpOIzpEd+k/+uDiurbG4j8AAAA/vAAAAAAAAAABZwYAAGgCAADsmAD+DoPpP0cwL7on1OI/AAAAP8sAAAAAAAAAAWgGAABoAgAA4hm1IFCL6T/uV9U54NriPwAAAD/LAAAAAAAAAAFpBgAAaAIAAGJkkuQal+k/GkQC+oPX4j8AAAA/6wAAAAAAAAABagYAAGgCAABueJhJb6bpP870tfoSyuI/AAAAP+sAAAAAAAAAAWsGAABoAgAAyLDY7Wez6T/cfcN76bXiPwAAAD/6AAAAAAAAAAFsBgAAaAIAACTpGJJgwOk//Xzn3BGg4j8AAAA/+gAAAAAAAAABbQYAAGgCAABYD7wWh87pPzjyIR6MiOI/AAAAPwoBAAAAAAAAAW4GAABoAgAA2FmZ2lHa6T9yZ1xfBnHiPwAAAD8KAQAAAAAAAAFvBgAAaAIAAAyAPF946Ok/q9yWoIBZ4j8AAAA/KQEAAAAAAAABcAYAAGgCAAD0gaWk+vjpP2sWWCLmN+I/AAAAPykBAAAAAAAAAXEGAABoAgAAAJarCU8I6j/o7dUDVhviPwAAAD8pAQAAAAAAAAFyBgAAaAIAABCqsW6jF+o/ImMQRdAD4j8AAAA/SAEAAAAAAAABcwYAAGgCAACS9I4ybiPqPy/sHcam7+E/AAAAP0gBAAAAAAAAAXQGAABoAgAAXmOmNd0s6j/LJrvm4+PhPwAAAD9IAQAAAAAAAAF1BgAAaAIAAFLkWlgeNeo/Jf8UZyvd4T8AAAA/WAEAAAAAAAABdgYAAGgCAABud6yaMTzqP/gS6KaH4OE/AAAAP1gBAAAAAAAAAXcGAABoAgAAEtQmfs5G6j9c2EqGSuzhPwAAAD93AQAAAAAAAAF4BgAAaAIAAAhV26APT+o/fDtqxRf94T8AAAA/dwEAAAAAAAABeQYAAGgCAAAi6CzjIlbqP1g8RmTvEuI/AAAAP4cBAAAAAAAAAXoGAABoAgAAFmnhBWRe6j/bZMiCfy/iPwAAAD+HAQAAAAAAAAF7BgAAaAIAAFQO0GdJZOo/BLXwIMhS4j8AAAA/lwEAAAAAAAABfAYAAGgCAADi1/gI02fqP1vxRX+0cuI/AAAAP5cBAAAAAAAAAX0GAABoAgAAbqEhqlxr6j+xLZvdoJLiPwAAAD+2AQAAAAAAAAF+BgAAaAIAAPxqSkvmbuo/NVYd/DCv4j8AAAA/tgEAAAAAAAABfwYAAGgCAAAkfedquG3qP/rg4rq2xuI/AAAAP7YBAAAAAAAAAYAGAABoAgAASo+Eiops6j8aRAL6g9fiPwAAAD/FAQAAAAAAAAGBBgAAaAIAALzFW+kAaeo/q/WRmerf4j8AAAA/xQEAAAAAAAABggYAAGgCAAB8IG2HG2PqPyQxC1n/6eI/AAAAP+UBAAAAAAAAAYMGAABoAgAA1MPyo35Y6j+04pr4ZfLiPwAAAD/lAQAAAAAAAAGEBgAAaAIAACxneMDhTeo/tOKa+GXy4j8AAAA/9AEAAAAAAAABhQYAAGgCAACGCv7cREPqP/dE3phb7eI/AAAAP/QBAAAAAAAAAYYGAABoAgAABsAgGXo36j+r9ZGZ6t/iPwAAAD8EAgAAAAAAAAGHBgAAaAIAAIZ1Q1WvK+o/dRxcesvQ4j8AAAA/BAIAAAAAAAABiAYAAGgCAACec9oPLRvqPwhq8DuNsuI/AAAAPyMCAAAAAAAAAYkGAABoAgAAKKhIKSEH6j/Io7G98pDiPwAAAD8jAgAAAAAAAAGKBgAAaAIAALTctkIV8+k/tcmf//tr4j8AAAA/IwIAAAAAAAABiwYAAGgCAACoyLDdwOPpP4t5d2GzSOI/AAAAP0ICAAAAAAAAAYwGAABoAgAAmLSqeGzU6T95n2WjvCPiPwAAAD9CAgAAAAAAAAGNBgAAaAIAAGaOB/RFxuk/9XbjhCwH4j8AAAA/QgIAAAAAAAABjgYAAGgCAADiQyowe7rpPy/sHcam7+E/AAAAP1ICAAAAAAAAAY8GAABoAgAAOuevTN6v6T/hnNHGNeLhPwAAAD9SAgAAAAAAAAGQBgAAaAIAAPxBwer4qek/Jf8UZyvd4T8AAAA/UgIAAAAAAAABkQYAAGgCAABIZvspnafpPyX/FGcr3eE/AAAAP2ECAAAAAAAAAZIGAABoAgAA/EHB6vip6T+fOo4mQOfhPwAAAD9hAgAAAAAAAAGTBgAAaAIAAPxBwer4qek/nzqOJkDn4T8AAAA/gQIAAAAAAAABlAYAAGgCAAD8QcHq+KnpP586jiZA5+E/AAAAP4ECAAAAAAAAAZUGAABoAgAA/EHB6vip6T+fOo4mQOfhPwAAAD+BAgAAAAAAAAGWBgAAaAIAAJYf8PDWvOk//sfJzVIm5j8AAAA/AAAAAAAAAAABlwYAAGgCAACWH/Dw1rzpP/7Hyc1SJuY/AAAAPxAAAAAAAAAAAZgGAABoAgAAlh/w8Na86T/+x8nNUibmPwAAAD8QAAAAAAAAAAGZBgAAaAIAAJYf8PDWvOk//sfJzVIm5j8AAAA/LwAAAAAAAAABmgYAAGgCAACWH/Dw1rzpP/7Hyc1SJuY/AAAAPy8AAAAAAAAAAZsGAABoAgAAloo1aUGl6T97n0evwgnmPwAAAD8vAAAAAAAAAAGcBgAAaAIAAMgbHmbSm+k/6+23D1wB5j8AAAA/TgAAAAAAAAABnQYAAGgCAAAgv6OCNZHpP+vttw9cAeY/AAAAP04AAAAAAAAAAZ4GAABoAgAA4hm1IFCL6T/Vd6EvCgPmPwAAAD9OAAAAAAAAAAGfBgAAaAIAABKrnR3hgek/e59Hr8IJ5j8AAAA/XgAAAAAAAAABoAYAAGgCAAD4F0zbzXrpP8juk64zF+Y/AAAAP14AAAAAAAAAAaEGAABoAgAAtnJdeeh06T+k729NCy3mPwAAAD99AAAAAAAAAAGiBgAAaAIAACqpNNhecek/EKLbi0lL5j8AAAA/fQAAAAAAAAABowYAAGgCAAAqqTTYXnHpP1JoGgrkbOY/AAAAP30AAAAAAAAAAaQGAABoAgAABJeXuIxy6T/sBrMIxofmPwAAAD+cAAAAAAAAAAGlBgAAaAIAAJJgwFkWduk/haVLB6ii5j8AAAA/nAAAAAAAAAABpgYAAGgCAADSBa+7+3vpP0owEcYtuuY/AAAAP5wAAAAAAAAAAacGAABoAgAAeGIpn5iG6T9THRolqczmPwAAAD+sAAAAAAAAAAGoBgAAaAIAAEbRQKIHkOk/ivZPRMjb5j8AAAA/uwAAAAAAAAABqQYAAGgCAAAUQFildpnpP4r2T0TI2+Y/AAAAP7sAAAAAAAAAAaoGAABoAgAAvJzSiBOk6T/MWJPkvdbmPwAAAD/LAAAAAAAAAAGrBgAAaAIAAPDCdQ06suk/apMwBfvK5j8AAAA/ywAAAAAAAAABrAYAAGgCAACKoKQTGMXpP3ccPobRtuY/AAAAP+oAAAAAAAAAAa0GAABoAgAAskf8un/b6T+opG9o0IzmPwAAAD/qAAAAAAAAAAGuBgAAaAIAAI7KGSND9Ok/qUB0iitm5j8AAAA/+gAAAAAAAAABrwYAAGgCAAC2cXHKqgrqP67ceKyGP+Y/AAAAP/oAAAAAAAAAAbAGAABoAgAA3hjJcRIh6j/I7pOuMxfmPwAAAD8KAQAAAAAAAAGxBgAAaAIAAHj293fwM+o/iShVMJn15T8AAAA/CgEAAAAAAAABsgYAAGgCAABg+GC9ckTqP+6JvDG32uU/AAAAPykBAAAAAAAAAbMGAABoAgAAIugs4yJW6j/7EsqyjcblPwAAAD8pAQAAAAAAAAG0BgAAaAIAADD8Mkh3Zeo/r8N9sxy55T8AAAA/KQEAAAAAAAABtQYAAGgCAADWWK0rFHDqP8U5lJNut+U/AAAAP0gBAAAAAAAAAbYGAABoAgAAytlhTlV46j9rYToTJ77lPwAAAD9IAQAAAAAAAAG3BgAAaAIAAAp/ULA6fuo/oTpwMkbN5T8AAAA/SAEAAAAAAAABuAYAAGgCAAC+WhZxloDqP307TNEd4+U/AAAAP1gBAAAAAAAAAbkGAABoAgAACn9QsDp+6j+/AYtPuATmPwAAAD9YAQAAAAAAAAG6BgAAaAIAADCR7c8Mfeo/0tucDa8p5j8AAAA/dwEAAAAAAAABuwYAAGgCAAAW/puN+XXqP80/mOtTUOY/AAAAP3cBAAAAAAAAAbwGAABoAgAA1litKxRw6j8OBtdp7nHmPwAAAD93AQAAAAAAAAG9BgAAaAIAAJazvskuauo/TswV6IiT5j8AAAA/lgEAAAAAAAABvgYAAGgCAAB8IG2HG2PqP9H0lwYZsOY/AAAAP5YBAAAAAAAAAb8GAABoAgAA7lZE5pFf6j/Da4qFQsTmPwAAAD+WAQAAAAAAAAHABgAAaAIAALCxVYSsWeo/JzHtZAXQ5j8AAAA/tQEAAAAAAAABwQYAAGgCAABuDGcix1PqP/pEwKRh0+Y/AAAAP7UBAAAAAAAAAcIGAABoAgAALGd4wOFN6j89pwNFV87mPwAAAD+1AQAAAAAAAAHDBgAAaAIAADrmw52gReo/l39dxZ7H5j8AAAA/xQEAAAAAAAABxAYAAGgCAABGZQ97Xz3qPzO6+uXbu+Y/AAAAP8UBAAAAAAAAAcUGAABoAgAAoAiVl8Iy6j+aG2Ln+aDmPwAAAD/kAQAAAAAAAAHGBgAAaAIAAPirGrQlKOo/GPPfyGmE5j8AAAA/5AEAAAAAAAABxwYAAGgCAACec9oPLRvqP8C2imp9ZOY/AAAAP/QBAAAAAAAAAcgGAABoAgAAjl/UqtgL6j9rejUMkUTmPwAAAD/0AQAAAAAAAAHJBgAAaAIAAFw5MSay/ek/jnlZbbku5j8AAAA/BAIAAAAAAAABygYAAGgCAABMJSvBXe7pP7J4fc7hGOY/AAAAPwQCAAAAAAAAAcsGAABoAgAAZiPCe9vd6T97n0evwgnmPwAAAD8jAgAAAAAAAAHMBgAAaAIAAArrgdfi0Ok/vwGLT7gE5j8AAAA/IwIAAAAAAAABzQYAAGgCAACKoKQTGMXpPyLH7S57EOY/AAAAPyMCAAAAAAAAAc4GAABoAgAAiqCkExjF6T8ix+0uexDmPwAAAD8yAgAAAAAAAAHPBgAAaAIAAIqgpBMYxek/IsftLnsQ5j8AAAA/MgIAAAAAAAAB0AYAAGgCAACKoKQTGMXpPyLH7S57EOY/AAAAPzICAAAAAAAAAdEGAABoAgAAFmnhBWRe6j+kOlI+TLPpPwAAAD8AAAAAAAAAAAHSBgAAaAIAABZp4QVkXuo/pDpSPkyz6T8AAAA/HwAAAAAAAAAB0wYAAGgCAAAWaeEFZF7qP6Q6Uj5Ms+k/AAAAPx8AAAAAAAAAAdQGAABoAgAAFmnhBWRe6j+kOlI+TLPpPwAAAD8vAAAAAAAAAAHVBgAAaAIAABZp4QVkXuo/pDpSPkyz6T8AAAA/LwAAAAAAAAAB1gYAAGgCAACgnU8fWErqPxSJwp7lquk/AAAAPz4AAAAAAAAAAdcGAABoAgAAOubDnaBF6j/+Eqy+k6zpPwAAAD8+AAAAAAAAAAHYBgAAaAIAACBTcluNPuo/QXXvXomn6T8AAAA/XgAAAAAAAAAB2QYAAGgCAAB49vd38DPqP1jrBT/bpek/AAAAP14AAAAAAAAAAdoGAABoAgAArIfgdIEq6j9Bde9eiafpPwAAAD9eAAAAAAAAAAHbBgAAaAIAAAQrZpHkH+o/Kv/Yfjep6T8AAAA/hQAAAAAAAAAB3AYAAGgCAACE4IjNGRTqP9Emf/7vr+k/AAAAP4UAAAAAAAAAAd0GAABoAgAAtnFxyqoK6j9h2A6eVrjpPwAAAD+FAAAAAAAAAAHeBgAAaAIAADQnlAbg/uk/gTsu3SPJ6T8AAAA/lAAAAAAAAAAB3wYAAGgCAAAAAfGBufDpPxvaxtsF5Ok/AAAAP5QAAAAAAAAAAeAGAABoAgAAqMiw3cDj6T+eAkn6lQDqPwAAAD+0AAAAAAAAAAHhBgAAaAIAAGYjwnvb3ek/9D6eWIIg6j8AAAA/tAAAAAAAAAAB4gYAAGgCAAAAbDb6I9npP2DxCZfAPuo/AAAAP8MAAAAAAAAAAeMGAABoAgAAAGw2+iPZ6T+4LV/1rF7qPwAAAD/DAAAAAAAAAAHkBgAAaAIAAABsNvoj2ek/Ucz384556j8AAAA/0wAAAAAAAAAB5QYAAGgCAADYWZnaUdrpP9P0eRIfluo/AAAAP9MAAAAAAAAAAeYGAABoAgAAZiPCe9vd6T+w9VWx9qvqPwAAAD/yAAAAAAAAAAHnBgAAaAIAAMzaTf2S4uk/0Fh18MO86j8AAAA/8gAAAAAAAAAB6AYAAGgCAACaSWUAAuzpPwYyqw/jy+o/AAAAP/IAAAAAAAAAAekGAABoAgAAAAHxgbnw6T+Y4zqvSdTqPwAAAD8RAQAAAAAAAAHqBgAAaAIAAM5vCIUo+uk/a/cN76XX6j8AAAA/EQEAAAAAAAAB6wYAAGgCAADC8LynaQLqP/C7lC+Rzeo/AAAAPxEBAAAAAAAAAewGAABoAgAAaE03iwYN6j+M9jFQzsHqPwAAAD8xAQAAAAAAAAHtBgAAaAIAAOqXFE/RGOo/gwkp8VKv6j8AAAA/MQEAAAAAAAAB7gYAAGgCAACS9I4ybiPqP9P0eRIfluo/AAAAPzEBAAAAAAAAAe8GAABoAgAA6izP1mYw6j9RzPfzjnnqPwAAAD9AAQAAAAAAAAHwBgAAaAIAAEZlD3tfPeo/+4+ilaJZ6j8AAAA/QAEAAAAAAAAB8QYAAGgCAAAsZ3jA4U3qP+e1kNerNOo/AAAAP2ABAAAAAAAAAfIGAABoAgAAOnt+JTZd6j+n71FZERPqPwAAAD9gAQAAAAAAAAHzBgAAaAIAAPxqSkvmbuo/JMfPOoH26T8AAAA/YAEAAAAAAAAB9AYAAGgCAAAKf1CwOn7qP188Cnz73uk/AAAAP38BAAAAAAAAAfUGAABoAgAAym4c1uqP6j+tJ1udx8XpPwAAAD9/AQAAAAAAAAH2BgAAaAIAABooEZ0kpeo/0SZ//u+v6T8AAAA/fwEAAAAAAAAB9wYAAGgCAACO86KDMLnqP7HDX78in+k/AAAAP54BAAAAAAAAAfgGAABoAgAABL80ajzN6j+bTUnf0KDpPwAAAD+eAQAAAAAAAAH5BgAAaAIAADjl1+5i2+o/bmEcHy2k6T8AAAA/ngEAAAAAAAAB+gYAAGgCAAAsZowRpOPqP9Emf/7vr+k/AAAAP64BAAAAAAAAAfsGAABoAgAA+tSjFBPt6j807OHdsrvpPwAAAD+uAQAAAAAAAAH8BgAAaAIAABJo9VYm9Oo/+nannDjT6T8AAAA/zQEAAAAAAAAB/QYAAGgCAADg1gxalf3qP8IBbVu+6uk/AAAAP80BAAAAAAAAAf4GAABoAgAAiDOHPTII6z8utNiZ/AjqPwAAAD/NAQAAAAAAAAH/BgAAaAIAAKLG2H9FD+s/m2ZE2Don6j8AAAA/7AEAAAAAAAABAAcAAGgCAAC8WSrCWBbrP0l787ZuQOo/AAAAP+wBAAAAAAAAAQEHAABoAgAAsNre5Jke6z/lGYy1UFvqPwAAAD/sAQAAAAAAAAECBwAAaAIAAD6kB4YjIus/frgktDJ26j8AAAA/CwIAAAAAAAABAwcAAGgCAAAWkmpmUSPrPxdXvbIUkeo/AAAAPwsCAAAAAAAAAQQHAABoAgAAZLakpfUg6z8gRMYRkKPqPwAAAD8LAgAAAAAAAAEFBwAAaAIAAGS2pKX1IOs/bJMSEQGx6j8AAAA/KwIAAAAAAAABBgcAAGgCAACw2t7kmR7rP9BYdfDDvOo/AAAAPysCAAAAAAAAAQcHAABoAgAASiNTY+IZ6z+M9jFQzsHqPwAAAD8rAgAAAAAAAAEIBwAAaAIAAAh+ZAH9E+s/YAoFkCrF6j8AAAA/OgIAAAAAAAABCQcAAGgCAABgIeodYAnrP2AKBZAqxeo/AAAAPzoCAAAAAAAAAQoHAABoAgAAlLLSGvH/6j+jbEgwIMDqPwAAAD9aAgAAAAAAAAELBwAAaAIAABJo9VYm9Oo/KjHPcAu26j8AAAA/WgIAAAAAAAABDAcAAGgCAACSHRiTW+jqP7D1VbH2q+o/AAAAP1oCAAAAAAAAAQ0HAABoAgAAEtM6z5Dc6j96HCCS15zqPwAAAD95AgAAAAAAAAEOBwAAaAIAANysl0pqzuo/cS8XM1yK6j8AAAA/eQIAAAAAAAABDwcAAGgCAAD2qi4F6L3qP364JLQyduo/AAAAP3kCAAAAAAAAARAHAABoAgAAWs3//gmr6j9H3+6UE2fqPwAAAD+XAgAAAAAAAAERBwAAaAIAAHLLlrmHmuo/KHzPVUZW6j8AAAA/lwIAAAAAAAABEgcAAGgCAAA+pfM0YYzqP9ksg1bVSOo/AAAAP5cCAAAAAAAAARMHAABoAgAAlkh5UcSB6j+kU003tjnqPwAAAD+nAgAAAAAAAAEUBwAAaAIAAGQi1sydc+o/bXoXGJcq6j8AAAA/pwIAAAAAAAABFQcAAGgCAADi1/gI02fqP3sDJZltFuo/AAAAP8YCAAAAAAAAARYHAABoAgAAOnt+JTZd6j+0eF/a5/7pPwAAAD/GAgAAAAAAAAEXBwAAaAIAACLoLOMiVuo/XzwKfPve6T8AAAA/1gIAAAAAAAABGAcAAGgCAACwsVWErFnqP8SdcX0ZxOk/AAAAP9YCAAAAAAAAARkHAABoAgAAsLFVhKxZ6j/EnXF9GcTpPwAAAD/lAgAAAAAAAAEaBwAAaAIAALCxVYSsWeo/xJ1xfRnE6T8AAAA/5QIAAAAAAAABGwcAAGgCAACwsVWErFnqP8SdcX0ZxOk/AAAAP+UCAAAAAAAAARwHAABoAgAA0M6nDywl5T/YzjCP9EnVPwAAAD8AAAAAAAAAAAEdBwAAaAIAANDOpw8sJeU/2M4wj/RJ1T8AAAA/EAAAAAAAAAABHgcAAGgCAADQzqcPLCXlP9jOMI/0SdU/AAAAPxAAAAAAAAAAAR8HAABoAgAA0M6nDywl5T/YzjCP9EnVPwAAAD8gAAAAAAAAAAEgBwAAaAIAANDOpw8sJeU/2M4wj/RJ1T8AAAA/IAAAAAAAAAABIQcAAGgCAAD2S4qnaAzlP/LgS5GhIdU/AAAAPz8AAAAAAAAAASIHAABoAgAA9kuKp2gM5T/y4EuRoSHVPwAAAD8/AAAAAAAAAAEjBwAAaAIAAPZLiqdoDOU/8uBLkaEh1T8AAAA/PwAAAAAAAAABJAcAAGgCAAD2S4qnaAzlP/LgS5GhIdU/AAAAPz8AAAAAAAAAASUHAABoAgAAJIp0NOEO5D/4GFXVV9TUPwAAAD8AAAAAAAAAAAEmBwAAaAIAANTQf22n+eM/2LU1lorD1D8AAAA/HwAAAAAAAAABJwcAAGgCAADU0H9tp/njP9i1NZaKw9Q/AAAAPx8AAAAAAAAAASgHAABoAgAA1NB/baf54z/YtTWWisPUPwAAAD8fAAAAAAAAAAEpBwAAaAIAANTQf22n+eM/2LU1lorD1D8AAAA/LwAAAAAAAAABKgcAAGgCAADU0H9tp/njP9i1NZaKw9Q/AAAAPy8AAAAAAAAAASsHAABoAgAAiEEAtpgT5D+St+3TOe/UPwAAAD9OAAAAAAAAAAEsBwAAaAIAAAyM3XljH+Q/shoNEwcA1T8AAAA/TgAAAAAAAAABLQcAAGgCAACy6FddACrkP/5pWRJ4DdU/AAAAP14AAAAAAAAAAS4HAABoAgAActgjg7A75D/y4EuRoSHVPwAAAD9eAAAAAAAAAAEvBwAAaAIAAFrajMgyTOQ/bBzFULYr1T8AAAA/bQAAAAAAAAABMAcAAGgCAAD0t7vOEF/kPxJEa9BuMtU/AAAAP20AAAAAAAAAATEHAABoAgAAtqeH9MBw5D+Mf+SPgzzVPwAAAD99AAAAAAAAAAEyBwAAaAIAAMS7jVkVgOQ/uGsRUCc51T8AAAA/jAAAAAAAAAABMwcAAGgCAADUz5O+aY/kPzCnig88Q9U/AAAAP4wAAAAAAAAAATQHAABoAgAAeiwOogaa5D+q4gPPUE3VPwAAAD+cAAAAAAAAAAE1BwAAaAIAAG6twsRHouQ/2M4wj/RJ1T8AAAA/nAAAAAAAAAABNgcAAGgCAADI5QJpQK/kP6riA89QTdU/AAAAP7sAAAAAAAAAATcHAABoAgAAYsMxbx7C5D+q4gPPUE3VPwAAAD+7AAAAAAAAAAE4BwAAaAIAAErFmrSg0uQ/UAqqTglU1T8AAAA/ywAAAAAAAAABOQcAAGgCAAAMtWbaUOTkP1AKqk4JVNU/AAAAP8sAAAAAAAAAAToHAABoAgAADkohYub75D9QCqpOCVTVPwAAAD/bAAAAAAAAAAE7BwAAaAIAAKgnUGjEDuU/UAqqTglU1T8AAAA/2wAAAAAAAAABPAcAAGgCAADQzqcPLCXlP9jOMI/0SdU/AAAAP/kAAAAAAAAAAT0HAABoAgAAbKzWFQo45T+Mf+SPgzzVPwAAAD/5AAAAAAAAAAE+BwAAaAIAAHrA3HpeR+U/PjCYkBIv1T8AAAA/+QAAAAAAAAABPwcAAGgCAAD6Cro+KVPlP8T0HtH9JNU/AAAAPwgBAAAAAAAAAUAHAABoAgAALjFdw09h5T9KuaUR6RrVPwAAAD8IAQAAAAAAAAFBBwAAaAIAALB7OocabeU/dqXS0YwX1T8AAAA/KAEAAAAAAAABQgcAAGgCAAC+j0DsbnzlPxzNeFFFHtU/AAAAPygBAAAAAAAAAUMHAABoAgAApJGpMfGM5T9KuaUR6RrVPwAAAD83AQAAAAAAAAFEBwAAaAIAAPJKnvgqouU/dqXS0YwX1T8AAAA/NwEAAAAAAAABRQcAAGgCAAD031iAwLnlP6SR/5EwFNU/AAAAP0cBAAAAAAAAAUYHAABoAgAAqlDZyLHT5T/eBjrTqvzUPwAAAD9HAQAAAAAAAAFHBwAAaAIAAPgJzo/r6OU/vqMalN3r1D8AAAA/ZgEAAAAAAAABSAcAAGgCAADgCzfVbfnlP55A+1QQ29Q/AAAAP2YBAAAAAAAAAUkHAABoAgAAOkR3eWYG5j8kBYKV+9DUPwAAAD9mAQAAAAAAAAFKBwAAaAIAAOKg8VwDEeY/JAWClfvQ1D8AAAA/hQEAAAAAAAABSwcAAGgCAACwDwlgchrmP1LxrlWfzdQ/AAAAP4UBAAAAAAAAAUwHAABoAgAAyqJaooUh5j9S8a5Vn83UPwAAAD+FAQAAAAAAAAFNBwAAaAIAANa2YAfaMOY/nkD7VBDb1D8AAAA/lQEAAAAAAAABTgcAAGgCAABmFUQw+UvmP76jGpTd69Q/AAAAP5UBAAAAAAAAAU8HAABoAgAAzmGKOUZo5j8K82aTTvnUPwAAAD+0AQAAAAAAAAFQBwAAaAIAABCcMyPBheY/CvNmk0751D8AAAA/tAEAAAAAAAABUQcAAGgCAAA2Q4vKKJzmPzbfk1Py9dQ/AAAAP8QBAAAAAAAAAVIHAABoAgAA1CC60Aav5j++oxqU3evUPwAAAD/EAQAAAAAAAAFTBwAAaAIAAAZHXVUtveY/krft0znv1D8AAAA/1AEAAAAAAAABVAcAAGgCAABgf535JcrmP2TLwBOW8tQ/AAAAP9QBAAAAAAAAAVUHAABoAgAAvLfdnR7X5j/eBjrTqvzUPwAAAD/zAQAAAAAAAAFWBwAAaAIAABbwHUIX5OY/KlaG0hsK1T8AAAA/8wEAAAAAAAABVwcAAGgCAADY3+lnx/XmP8T0HtH9JNU/AAAAP/MBAAAAAAAAAVgHAABoAgAA2nSk71wN5z8+MJiQEi/VPwAAAD8CAgAAAAAAAAFZBwAAaAIAAI7lJDhOJ+c/jH/kj4M81T8AAAA/AgIAAAAAAAABWgcAAGgCAACQet+/4z7nP16Tt8/fP9U/AAAAPyICAAAAAAAAAVsHAABoAgAAuCE3Z0tV5z8wp4oPPEPVPwAAAD8iAgAAAAAAAAFcBwAAaAIAAKAjoKzNZec/XpO3z98/1T8AAAA/MQIAAAAAAAABXQcAAGgCAAAgbn1wmHHnP6riA89QTdU/AAAAPzECAAAAAAAAAV4HAABoAgAAeqa9FJF+5z9+9tYOrVDVPwAAAD9BAgAAAAAAAAFfBwAAaAIAANbe/biJi+c/JB59jmVX1T8AAAA/QQIAAAAAAAABYAcAAGgCAAC84Gb+C5znP8pFIw4eXtU/AAAAP2ACAAAAAAAAAWEHAABoAgAAvnUhhqGz5z9wbcmN1mTVPwAAAD9gAgAAAAAAAAFiBwAAaAIAAACwym8c0ec/RIGczTJo1T8AAAA/YAIAAAAAAAABYwcAAGgCAAC2IEu4DevnP3BtyY3WZNU/AAAAP38CAAAAAAAAAWQHAABoAgAAkqNoINED6D9EgZzNMmjVPwAAAD9/AgAAAAAAAAFlBwAAaAIAAFKTNEaBFeg/cG3JjdZk1T8AAAA/fwIAAAAAAAABZgcAAGgCAAA6lZ2LAyboP8pFIw4eXtU/AAAAP58CAAAAAAAAAWcHAABoAgAAlM3dL/wy6D+eWfZNemHVPwAAAD+fAgAAAAAAAAFoBwAAaAIAADwqWBOZPeg/RIGczTJo1T8AAAA/nwIAAAAAAAABaQcAAGgCAADkhtL2NUjoP0SBnM0yaNU/AAAAP64CAAAAAAAAAWoHAABoAgAAPr8Smy5V6D8WlW8Nj2vVPwAAAD+uAgAAAAAAAAFrBwAAaAIAANicQaEMaOg/RIGczTJo1T8AAAA/zgIAAAAAAAABbAcAAGgCAACMDcLp/YHoPxaVbw2Pa9U/AAAAP84CAAAAAAAAAW0HAABoAgAAkKJ8cZOZ6D9EgZzNMmjVPwAAAD/OAgAAAAAAAAFuBwAAaAIAAJA3N/koseg/ykUjDh5e1T8AAAA/7QIAAAAAAAABbwcAAGgCAAAqFWb/BsToPyQefY5lV9U/AAAAP+0CAAAAAAAAAXAHAABoAgAAXjsJhC3S6D8kHn2OZVfVPwAAAD/tAgAAAAAAAAFxBwAAaAIAALpzSSgm3+g/fvbWDq1Q1T8AAAA/AAMAAAAAAAABcgcAAGgCAABi0MMLw+noP9jOMI/0SdU/AAAAPwADAAAAAAAAAXMHAABoAgAACi0+71/06D9+9tYOrVDVPwAAAD8gAwAAAAAAAAF0BwAAaAIAAIp3G7MqAOk/UAqqTglU1T8AAAA/IAMAAAAAAAABdQcAAGgCAADkr1tXIw3pPyQefY5lV9U/AAAAPy8DAAAAAAAAAXYHAABoAgAAfo2KXQEg6T9QCqpOCVTVPwAAAD8vAwAAAAAAAAF3BwAAaAIAAIAiReWWN+k/2M4wj/RJ1T8AAAA/PwMAAAAAAAABeAcAAGgCAACCt/9sLE/pP16Tt8/fP9U/AAAAPz8DAAAAAAAAAXkHAABoAgAAhEy69MFm6T+4axFQJznVPwAAAD9eAwAAAAAAAAF6BwAAaAIAAGpOIzpEd+k/EkRr0G4y1T8AAAA/XgMAAAAAAAABewcAAGgCAADsmAD+DoPpP5gI8hBaKNU/AAAAP14DAAAAAAAAAXwHAABoAgAAugcYAX6M6T/E9B7R/STVPwAAAD99AwAAAAAAAAF9BwAAaAIAADpS9cRImOk/xPQe0f0k1T8AAAA/fQMAAAAAAAABfgcAAGgCAABueJhJb6bpP8T0HtH9JNU/AAAAP30DAAAAAAAAAX8HAABoAgAAyLDY7Wez6T9sHMVQtivVPwAAAD+dAwAAAAAAAAGABwAAaAIAALCyQTPqw+k/bBzFULYr1T8AAAA/nQMAAAAAAAABgQcAAGgCAAAkftMZ9tfpPxJEa9BuMtU/AAAAP50DAAAAAAAAAYIHAABoAgAA2u5TYufx6T+4axFQJznVPwAAAD+sAwAAAAAAAAGDBwAAaAIAANyDDup8Ceo/jH/kj4M81T8AAAA/rAMAAAAAAAABhAcAAGgCAAAsPQOxth7qP4x/5I+DPNU/AAAAP8wDAAAAAAAAAYUHAABoAgAAEj9s9jgv6j+4axFQJznVPwAAAD/MAwAAAAAAAAGGBwAAaAIAACBTcluNPuo/jH/kj4M81T8AAAA/zAMAAAAAAAABhwcAAGgCAAAS1CZ+zkbqP+RXPhDLNdU/AAAAP+sDAAAAAAAAAYgHAABoAgAACFXboA9P6j+4axFQJznVPwAAAD/rAwAAAAAAAAGJBwAAaAIAANTD8qN+WOo/jH/kj4M81T8AAAA/6wMAAAAAAAABigcAAGgCAAAw/DJId2XqPwS7XU+YRtU/AAAAPwoEAAAAAAAAAYsHAABoAgAAFv6bjfl16j9QCqpOCVTVPwAAAD8KBAAAAAAAAAGMBwAAaAIAAD6l8zRhjOo/quIDz1BN1T8AAAA/CgQAAAAAAAABjQcAAGgCAACOXuj7mqHqP3721g6tUNU/AAAAPxoEAAAAAAAAAY4HAABoAgAA3BfdwtS26j+q4gPPUE3VPwAAAD8aBAAAAAAAAAGPBwAAaAIAAJ4HqeiEyOo/UAqqTglU1T8AAAA/OQQAAAAAAAABkAcAAGgCAAD2P+mMfdXqP8pFIw4eXtU/AAAAPzkEAAAAAAAAAZEHAABoAgAAUngpMXbi6j8kHn2OZVfVPwAAAD9JBAAAAAAAAAGSBwAAaAIAAB7nQDTl6+o/JB59jmVX1T8AAAA/SQQAAAAAAAABkwcAAGgCAACGnsy1nPDqP/YxUM7BWtU/AAAAP1gEAAAAAAAAAZQHAABoAgAA7lVYN1T16j/KRSMOHl7VPwAAAD9YBAAAAAAAAAGVBwAAaAIAAMZDuxeC9uo/ykUjDh5e1T8AAAA/dwQAAAAAAAABlgcAAGgCAABUDeS4C/rqP/YxUM7BWtU/AAAAP3cEAAAAAAAAAZcHAABoAgAAusRvOsP+6j9wbcmN1mTVPwAAAD93BAAAAAAAAAGYBwAAaAIAAEaOmNtMAus/RIGczTJo1T8AAAA/lwQAAAAAAAABmQcAAGgCAADUV8F81gXrP0SBnM0yaNU/AAAAP5cEAAAAAAAAAZoHAABoAgAAPA9N/o0K6z9wbcmN1mTVPwAAAD+XBAAAAAAAAAGbBwAAaAIAAO7qEr/pDOs/nln2TXph1T8AAAA/lwQAAAAAAAABnAcAAGgCAADu6hK/6QzrP8pFIw4eXtU/AAAAP6YEAAAAAAAAAZ0HAABoAgAA7uoSv+kM6z8wp4oPPEPVPwAAAD/GBAAAAAAAAAGeBwAAaAIAAG6gNfseAes/shoNEwcA1T8AAAA/xgQAAAAAAAABnwcAAGgCAABuoDX7HgHrP7IaDRMHANU/AAAAP8YEAAAAAAAAAaAHAABoAgAAbqA1+x4B6z+yGg0TBwDVPwAAAD/GBAAAAAAAAAGhBwAAaAIAAG6gNfseAes/shoNEwcA1T8AAAA/9AQAAAAAAAABogcAAGgCAACwb5lsLzbrP16Tt8/fP9U/AAAAPwAAAAAAAAAAAaMHAABoAgAAsG+ZbC826z9ek7fP3z/VPwAAAD8gAAAAAAAAAAGkBwAAaAIAALBvmWwvNus/XpO3z98/1T8AAAA/IAAAAAAAAAABpQcAAGgCAACwb5lsLzbrP16Tt8/fP9U/AAAAPyAAAAAAAAAAAaYHAABoAgAAsG+ZbC826z9ek7fP3z/VPwAAAD8/AAAAAAAAAAGnBwAAaAIAALBvmWwvNus/XpO3z98/1T8AAAA/PwAAAAAAAAABqAcAAGgCAACwb5lsLzbrP16Tt8/fP9U/AAAAPz8AAAAAAAAAAakHAABoAgAAZuAZtSBQ6z82+I5MXHzVPwAAAD9OAAAAAAAAAAGqBwAAaAIAAOgq93jrW+s/YuS7DAB51T8AAAA/TgAAAAAAAAABqwcAAGgCAADOLGC+bWzrP2LkuwwAedU/AAAAP24AAAAAAAAAAawHAABoAgAAkBws5B1+6z82+I5MXHzVPwAAAD9uAAAAAAAAAAGtBwAAaAIAAGyfSUzhlus/gkfbS82J1T8AAAA/bgAAAAAAAAABrgcAAGgCAACURqHzSK3rPypvgcuFkNU/AAAAP40AAAAAAAAAAa8HAABoAgAASrchPDrH6z8qb4HLhZDVPwAAAD+NAAAAAAAAAAGwBwAAaAIAALADaEWH4+s/oqr6ipqa1T8AAAA/jQAAAAAAAAABsQcAAGgCAADovsVRQwnsP0rSoApTodU/AAAAP6wAAAAAAAAAAbIHAABoAgAARIzAfdEt7D8e5nNKr6TVPwAAAD+sAAAAAAAAAAGzBwAAaAIAADiiLyioTew/8PlGiguo1T8AAAA/rAAAAAAAAAABtAcAAGgCAAAUJU2Qa2bsP5gh7QnErtU/AAAAP7wAAAAAAAAAAbUHAABoAgAAfHGTmbiC7D9qNcBJILLVPwAAAD+8AAAAAAAAAAG2BwAAaAIAAHKHAkSPouw/EF1mydi41T8AAAA/2wAAAAAAAAABtwcAAGgCAABcHiYRp8rsP+RwOQk1vNU/AAAAP9sAAAAAAAAAAbgHAABoAgAAasfm/ZDx7D+KmN+I7cLVPwAAAD/rAAAAAAAAAAG5BwAAaAIAABS5G2nDE+0/MMCFCKbJ1T8AAAA/6wAAAAAAAAABugcAAGgCAADivO3zxzTtP6r7/se609U/AAAAP/oAAAAAAAAAAbsHAABoAgAA8GWu4LFb7T9QI6VHc9rVPwAAAD/6AAAAAAAAAAG8BwAAaAIAANr80a3Jg+0/nHLxRuTn1T8AAAA/GgEAAAAAAAABvQcAAGgCAABQXR4ca6/tP7zVEIax+NU/AAAAPxoBAAAAAAAAAb4HAABoAgAArCoZSPnT7T8KJV2FIgbWPwAAAD8aAQAAAAAAAAG/BwAAaAIAAFYcTrMr9u0/3DgwxX4J1j8AAAA/OQEAAAAAAAABwAcAAGgCAACy6UjfuRruP9w4MMV+CdY/AAAAPzkBAAAAAAAAAcEHAABoAgAA6qSm63VA7j+uTAMF2wzWPwAAAD85AQAAAAAAAAHCBwAAaAIAAB5gBPgxZu4/0q8iRKgd1j8AAAA/SAEAAAAAAAABwwcAAGgCAADGUTljZIjuPx7/bkMZK9Y/AAAAP0gBAAAAAAAAAcQHAABoAgAAcENuzpaq7j/EJhXD0THWPwAAAD9nAQAAAAAAAAHFBwAAaAIAAFrakZuu0u4/5Ik0Ap9C1j8AAAA/ZwEAAAAAAAABxgcAAGgCAAC2p4zHPPfuP7adB0L7RdY/AAAAP3YBAAAAAAAAAccHAABoAgAA+OE1sbcU7z8E7VNBbFPWPwAAAD92AQAAAAAAAAHIBwAAaAIAACCJjVgfK+8/1gAngchW1j8AAAA/hgEAAAAAAAAByQcAAGgCAAB6wc38FzjvP3wozQCBXdY/AAAAP4YBAAAAAAAAAcoHAABoAgAAbkKCH1lA7z8iUHOAOWTWPwAAAD+lAQAAAAAAAAHLBwAAaAIAANT5DaEQRe8/yHcZAPJq1j8AAAA/pQEAAAAAAAABzAcAAGgCAABiwzZCmkjvPyJQc4A5ZNY/AAAAP6UBAAAAAAAAAc0HAABoAgAAYsM2QppI7z8iUHOAOWTWPwAAAD+lAQAAAAAAAAHOBwAAaAIAAGLDNkKaSO8/IlBzgDlk1j8AAAA/tQEAAAAAAAABzwcAAGgCAABiwzZCmkjvPyJQc4A5ZNY/AAAAP7UBAAAAAAAAAdAHAABoAgAA2OuodJlToD9E+AeCdwfnPwAAAD8AAAAAAAAAAAHRBwAAaAIAANjrqHSZU6A/RPgHgncH5z8AAAA/DwAAAAAAAAAB0gcAAGgCAADY66h0mVOgP0T4B4J3B+c/AAAAPw8AAAAAAAAAAdMHAABoAgAA2OuodJlToD9E+AeCdwfnPwAAAD8fAAAAAAAAAAHUBwAAaAIAABBpGBe2JZ4/ZFsnwUQY5z8AAAA/HwAAAAAAAAAB1QcAAGgCAABwN//xgbSdP03lEOHyGec/AAAAPz4AAAAAAAAAAdYHAABoAgAAAMFD2QlpnT9kWyfBRBjnPwAAAD8+AAAAAAAAAAHXBwAAaAIAADDUzKcZ0pw/qL1qYToT5z8AAAA/PgAAAAAAAAAB2AcAAGgCAADAXRGPoYacPwGWxOGBDOc/AAAAP04AAAAAAAAAAdkHAABoAgAAsLU8UfXJmz9bbh5iyQXnPwAAAD9OAAAAAAAAAAHaBwAAaAIAALANaBNJDZs/y7yOwmL95j8AAAA/XQAAAAAAAAAB2wcAAGgCAAAQ3E7uFJyaPzsL/yL89OY/AAAAP10AAAAAAAAAAdwHAABoAgAAkL2+l/CTmT+U41ijQ+7mPwAAAD99AAAAAAAAAAHdBwAAaAIAAEBajE2IsZg/q1lvg5Xs5j8AAAA/fQAAAAAAAAAB3gcAAGgCAACggJ7qp4OXP6tZb4OV7OY/AAAAP4wAAAAAAAAAAd8HAABoAgAAUHWXYpPklT/YRZxDOenmPwAAAD+MAAAAAAAAAAHgBwAAaAIAANCuMs7CH5Q/7LuyI4vn5j8AAAA/nAAAAAAAAAAB4QcAAGgCAADQcRIheg+SP9hFnEM56eY/AAAAP6wAAAAAAAAAAeIHAABoAgAAEPBPgO0kkD+rWW+DlezmPwAAAD+sAAAAAAAAAAHjBwAAaAIAACBT1tc5wIw/f21Cw/Hv5j8AAAA/ywAAAAAAAAAB5AcAAGgCAADgsoPgiM2JPySV6EKq9uY/AAAAP8sAAAAAAAAAAeUHAABoAgAA4CW6t+dDhj+0RnjiEP/mPwAAAD/LAAAAAAAAAAHmBwAAaAIAAGAiNXbOboI/6h+uATAO5z8AAAA/2QAAAAAAAAAB5wcAAGgCAADAKteaWsp9P92WoIBZIuc/AAAAP9kAAAAAAAAAAegHAABoAgAAgP26eghOdz9gvyKf6T7nPwAAAD/ZAAAAAAAAAAHpBwAAaAIAAEDQnlq20XA/D9TRfR1Y5z8AAAA/6QAAAAAAAAAB6gcAAGgCAAAAhqpjKpBqP36GPbxbduc/AAAAP+kAAAAAAAAAAesHAABoAgAAgEUFdciqZD+QYE96UpvnPwAAAD8IAQAAAAAAAAHsBwAAaAIAAICSKa8HT2I/YNgdmFPF5z8AAAA/CAEAAAAAAAAB7QcAAGgCAAAAC8AMzYpdPzFQ7LVU7+c/AAAAPwgBAAAAAAAAAe4HAABoAgAAAKMIgUvTWD//x7rTVRnoPwAAAD8nAQAAAAAAAAHvBwAAaAIAAAC5O0wnIWE/5bWf0ahB6D8AAAA/JwEAAAAAAAAB8AcAAGgCAACARQV1yKpkPxAGyG/xZOg/AAAAPycBAAAAAAAAAfEHAABoAgAAAIaqYyqQaj+ykWnNTpLoPwAAAD9GAQAAAAAAAAHyBwAAaAIAAAC9FYymaHE/KDHeagjD6D8AAAA/RgEAAAAAAAAB8wcAAGgCAACAEERJGLd2P4laPChw9eg/AAAAP0YBAAAAAAAAAfQHAABoAgAAgHf71Jluez8s5t2FzSLpPwAAAD9mAQAAAAAAAAH1BwAAaAIAAIDlFMmFXoA/VTYGJBZG6T8AAAA/ZgEAAAAAAAAB9gcAAGgCAACghWfANlGDP6xyW4ICZuk/AAAAP2YBAAAAAAAAAfcHAABoAgAAYJx10F+Phj9FEfSA5IDpPwAAAD91AQAAAAAAAAH4BwAAaAIAAIB56HRZkos/9SWjXxia6T8AAAA/dQEAAAAAAAAB+QcAAGgCAAAAhZvviXiRP+icld5Bruk/AAAAP5UBAAAAAAAAAfoHAABoAgAAcOBL8/aQlD+YsUS9dcfpPwAAAD+VAQAAAAAAAAH7BwAAaAIAABD3WQMgz5c/op5NHPHZ6T8AAAA/lQEAAAAAAAAB/AcAAGgCAABgqjXJ4CqaP0nG85up4Ok/AAAAP7QBAAAAAAAAAf0HAABoAgAAgKKzguVgnD8yUN27V+LpPwAAAD+0AQAAAAAAAAH+BwAAaAIAABBpGBe2JZ4/iyg3PJ/b6T8AAAA/tAEAAAAAAAAB/wcAAGgCAACgMEto3S2gP60nW53Hxek/AAAAP9MBAAAAAAAAAQAIAABoAgAA6DtS8PHMoT9Y6wU/26XpPwAAAD/TAQAAAAAAAAEBCAAAaAIAAKBpKnIoWaM/Aa+w4O6F6T8AAAA/0wEAAAAAAAABAggAAGgCAACIUmAAGwulP3+GLsJeaek/AAAAP+MBAAAAAAAAAQMIAABoAgAA6F1niC+qpj8+wO9DxEfpPwAAAD/jAQAAAAAAAAEECAAAaAIAAJCLPwpmNqg/nDRO5mYa6T8AAAA/AgIAAAAAAAABBQgAAGgCAABIZS1tRmSpP6xZYImY3+g/AAAAPwICAAAAAAAAAQYIAABoAgAAiMhft65Gqj/pap/sbaHoPwAAAD8CAgAAAAAAAAEHCAAAaAIAAACTBe988Ko/JnzeT0Nj6D8AAAA/IQIAAAAAAAABCAgAAGgCAAA4ok0aj3SrPwm1wzLRK+g/AAAAPyECAAAAAAAAAQkIAABoAgAAqBgJMwfAqz99nzi1xfznPwAAAD8hAgAAAAAAAAEKCAAAaAIAAAg72iwpras/2ROXV2jP5z8AAAA/QAIAAAAAAAABCwgAAGgCAABoCcEH9TurP3nqOJoAnec/AAAAP0ACAAAAAAAAAQwIAABoAgAAwNen4sDKqj/u1K0c9W3nPwAAAD9AAgAAAAAAAAENCAAAaAIAAPDqMLHQM6o/HV3f/vND5z8AAAA/UAIAAAAAAAABDggAAGgCAABIuReMnMKpP92WoIBZIuc/AAAAP1ACAAAAAAAAAQ8IAABoAgAACFblQTTgqD9E+AeCdwfnPwAAAD9vAgAAAAAAAAEQCAAAaAIAAJA3VesP2Kc/q1lvg5Xs5j8AAAA/bwIAAAAAAAABEQgAAGgCAADoXWeIL6qmP7fifARs2OY/AAAAP38CAAAAAAAAARIIAABoAgAAAMkbGZNWpT+Xf13FnsfmPwAAAD9/AgAAAAAAAAETCAAAaAIAAHhWoaMY8KM/8Ve3RebA5j8AAAA/jwIAAAAAAAABFAgAAGgCAAD4jzwPSCuiPzO6+uXbu+Y/AAAAP48CAAAAAAAAARUIAABoAgAAOA56brtAoD9KMBHGLbrmPwAAAD+eAgAAAAAAAAEWCAAAaAIAAKBKiMCRHZ0/jpJUZiO15j8AAAA/ngIAAAAAAAABFwgAAGgCAAAQ3E7uFJyaPzO6+uXbu+Y/AAAAP70CAAAAAAAAARgIAABoAgAAcG0VHJgamD+Xf13FnsfmPwAAAD+9AgAAAAAAAAEZCAAAaAIAAPD+20kbmZU/486pxA/V5j8AAAA/zQIAAAAAAAABGggAAGgCAADgGedeJsySPzAe9sOA4uY/AAAAP80CAAAAAAAAARsIAABoAgAAYPMoz+qyjz9o9yvjn/HmPwAAAD/dAgAAAAAAAAEcCAAAaAIAAEDZlX2on4g/GAzbwdMK5z8AAAA/3QIAAAAAAAABHQgAAGgCAADAmPCORrqCP8YgiqAHJOc/AAAAPwoDAAAAAAAAAR4IAABoAgAAAFHpN3qcfD92NTl/Oz3nPwAAAD8KAwAAAAAAAAEfCAAAaAIAAMAjzRcoIHY/+V27nctZ5z8AAAA/GgMAAAAAAAABIAgAAGgCAAAAvRWMpmhxPySu4zsUfec/AAAAPxoDAAAAAAAAASEIAABoAgAAgDmGKevrbD8JnMg5Z6XnPwAAAD8pAwAAAAAAAAEiCAAAaAIAAACGqmMqkGo/wp2AdxbR5z8AAAA/KQMAAAAAAAABIwgAAGgCAACAOYYp6+tsP5MVT5UX++c/AAAAP0gDAAAAAAAAASQIAABoAgAAAO1h76tHbz+m72BTDiDoPwAAAD9IAwAAAAAAAAElCAAAaAIAAEDQnlq20XA/E6LMkUw+6D8AAAA/SAMAAAAAAAABJggAAGgCAADASd+0R/J0P39UONCKXOg/AAAAP1gDAAAAAAAAAScIAABoAgAAQNeo3eh7eD8DfbruGnnoPwAAAD9YAwAAAAAAAAEoCAAAaAIAAIAXTsxKYX4//+C1zL+f6D8AAAA/dwMAAAAAAAABKQgAAGgCAADAmPCORrqCP6JsVyodzeg/AAAAP3cDAAAAAAAAASoIAABoAgAA4GLaZDBUiD8ZDMzH1v3oPwAAAD93AwAAAAAAAAErCAAAaAIAAOB8bbZyZ48/bkghJsMd6T8AAAA/lwMAAAAAAAABLAgAAGgCAADwwbuc0oiTP0tJ/cSaM+k/AAAAP5cDAAAAAAAAAS0IAABoAgAAUB1soD+hlj8nStljcknpPwAAAD+XAwAAAAAAAAEuCAAAaAIAADDv17wkBZo/Bku1Akpf6T8AAAA/tgMAAAAAAAABLwgAAGgCAADAXRGPoYacPyWu1EEXcOk/AAAAP7YDAAAAAAAAATAIAABoAgAAwJoxPOqWnj+1X2ThfXjpPwAAAD+2AwAAAAAAAAExCAAAaAIAAHDJ13p3ZqA/zNV6wc926T8AAAA/xQMAAAAAAAABMggAAGgCAABYXiPqE7qhPyWu1EEXcOk/AAAAP8UDAAAAAAAAATMIAABoAgAAoGkqcihZoz/YXohCpmLpPwAAAD/lAwAAAAAAAAE0CAAAaAIAAIhSYAAbC6U/ig88QzVV6T8AAAA/5QMAAAAAAAABNQgAAGgCAADoXWeIL6qmP4EiM+S5Quk/AAAAP/QDAAAAAAAAATYIAABoAgAAKBWE8e3qpz/++bDFKSbpPwAAAD/0AwAAAAAAAAE3CAAAaAIAAAhW5UE04Kg/qb1bZz0G6T8AAAA/BAQAAAAAAAABOAgAAGgCAAB4IIt5AoqpPxuo0Okx1+g/AAAAPwQEAAAAAAAAATkIAABoAgAAWA0Cq/Igqj8rzeKMY5zoPwAAAD8jBAAAAAAAAAE6CAAAaAIAAPA+G9Amkqo/f1Q40Ipc6D8AAAA/IwQAAAAAAAABOwgAAGgCAAAo+njc4reqP495SnO8Ieg/AAAAPyMEAAAAAAAAATwIAABoAgAAkBxK1gSlqj9HxgKWpu3nPwAAAD9CBAAAAAAAAAE9CAAAaAIAAFhh7MlIf6o/0CaO+Oy85z8AAAA/QgQAAAAAAAABPggAAGgCAADw6jCx0DOqP1qHGVszjOc/AAAAP0IEAAAAAAAAAT8IAABoAgAAGFKknjb7qT/5Xbudy1nnPwAAAD9SBAAAAAAAAAFACAAAaAIAANhCXHMkd6k//fm/vyYz5z8AAAA/UgQAAAAAAAABQQgAAGgCAACgMxRIEvOoP70zgUGMEec/AAAAP3EEAAAAAAAAAUIIAABoAgAAMGluEERJqD8PH9JiWPjmPwAAAD9xBAAAAAAAAAFDCAAAaAIAALhK3rkfQac/2EWcQznp5j8AAAA/cQQAAAAAAAABRAgAAGgCAAAIcfBWPxOmP1wKI4Qk3+Y/AAAAP5EEAAAAAAAAAUUIAABoAgAA6MxcvJA7pD9zgDlkdt3mPwAAAD+RBAAAAAAAAAFGCAAAaAIAAMDU3gKMBaI/c4A5ZHbd5j8AAAA/kQQAAAAAAAABRwgAAGgCAABwdB+fysSfPxqo3+Mu5OY/AAAAP7AEAAAAAAAAAUgIAABoAgAAICz4aW0VnD9/bULD8e/mPwAAAD+wBAAAAAAAAAFJCAAAaAIAALDQR2YA/Zg/tEZ44hD/5j8AAAA/sAQAAAAAAAABSggAAGgCAABQdZdik+SVP70zgUGMEec/AAAAP88EAAAAAAAAAUsIAABoAgAA4BnnXibMkj/GIIqgByTnPwAAAD/PBAAAAAAAAAFMCAAAaAIAAEBmX6ZJKYw/8HCyPlBH5z8AAAA/zwQAAAAAAAABTQgAAGgCAACg1RA8j8qEP8rVibvMg+c/AAAAP+4EAAAAAAAAAU4IAABoAgAAQPE7LyuPfz8cdtr3XcrnPwAAAD/uBAAAAAAAAAFPCAAAaAIAAMCwlkDJqXk/nAJY9JIN6D8AAAA/7gQAAAAAAAABUAgAAGgCAABAXWiDV1t0P82jhM/7aeg/AAAAP/4EAAAAAAAAAVEIAABoAgAAgP26eghOdz9eChSKJ9LoPwAAAD/+BAAAAAAAAAFSCAAAaAIAAID9unoITnc/XgoUiifS6D8AAAA/HQUAAAAAAAABUwgAAGgCAACA/bp6CE53P14KFIon0ug/AAAAPx0FAAAAAAAAAVQIAABoAgAAgP26eghOdz9eChSKJ9LoPwAAAD8dBQAAAAAAAAFVCAAAaAIAACrR0YkOzOo//psxEFIA2j8AAAA/AAAAAAAAAAABVggAAGgCAAAq0dGJDszqP/6bMRBSANo/AAAAPxAAAAAAAAAAAVcIAABoAgAAKtHRiQ7M6j/+mzEQUgDaPwAAAD8QAAAAAAAAAAFYCAAAaAIAACrR0YkOzOo//psxEFIA2j8AAAA/IAAAAAAAAAABWQgAAGgCAAAMqcW/Za3qP5ICwcp9aNo/AAAAPyAAAAAAAAAAAVoIAABoAgAAJqdceuOc6j968KXI0JDaPwAAAD8/AAAAAAAAAAFbCAAAaAIAACQSovJNheo/rC3XxZTG2j8AAAA/PwAAAAAAAAABXAgAAGgCAAAkfedquG3qP95qCMNY/No/AAAAP04AAAAAAAAAAV0IAABoAgAARvrJAvVU6j9+WqX+WlDbPwAAAD9OAAAAAAAAAAFeCAAAaAIAAEZlD3tfPeo/8l0Vermn2z8AAAA/TgAAAAAAAAABXwgAAGgCAAC2BixSQCLqPwyJK3XQBdw/AAAAP24AAAAAAAAAAWAIAABoAgAAAJarCU8I6j9QoG4wi2DcPwAAAD9uAAAAAAAAAAFhCAAAaAIAAJpJZQAC7Ok/KgVGrQed3D8AAAA/fQAAAAAAAAABYggAAGgCAADk2OS3ENLpP+QG/uq2yNw/AAAAP30AAAAAAAAAAWMIAABoAgAAMGhkbx+46T/qVwIo1wHdPwAAAD+NAAAAAAAAAAFkCAAAaAIAAC7TqeeJoOk/dm2NpeIw3T8AAAA/jQAAAAAAAAABZQgAAGgCAACU9Xrhq43pP07SZCJfbd0/AAAAP6wAAAAAAAAAAWYIAABoAgAAOr06PbOA6T+w+8Lfxp/dPwAAAD+sAAAAAAAAAAFnCAAAaAIAAGpOIzpEd+k/lumn3RnI3T8AAAA/rAAAAAAAAAABaAgAAGgCAAAEl5e4jHLpPwKcExxY5t0/AAAAP7wAAAAAAAAAAWkIAABoAgAAeM1uFwNv6T9wTn9algTePwAAAD+8AAAAAAAAAAFqCAAAaAIAAMTxqFanbOk/kLGemWMV3j8AAAA/2wAAAAAAAAABawgAAGgCAADQcPQzZmTpP5CxnpljFd4/AAAAP9sAAAAAAAAAAWwIAABoAgAAgrf/bCxP6T/Wr+ZbtOndPwAAAD/rAAAAAAAAAAFtCAAAaAIAAIK3/2wsT+k/1q/mW7Tp3T8AAAA/6wAAAAAAAAABbggAAGgCAACCt/9sLE/pP9av5lu06d0/AAAAP+sAAAAAAAAAAW8IAABoAgAAgrf/bCxP6T/Wr+ZbtOndPwAAAD/6AAAAAAAAAAFwCAAAaAIAAPB/zUZ/JOs/SDaN7vq61z8AAAA/AAAAAAAAAAABcQgAAGgCAADwf81GfyTrP0g2je76utc/AAAAPw8AAAAAAAAAAXIIAABoAgAA8H/NRn8k6z9INo3u+rrXPwAAAD8PAAAAAAAAAAFzCAAAaAIAAGS2pKX1IOs/vDn9aVkS2D8AAAA/LwAAAAAAAAABdAgAAGgCAABktqSl9SDrP3Q7tacIPtg/AAAAPy8AAAAAAAAAAXUIAABoAgAA1ux7BGwd6z/UZBNlcHDYPwAAAD8vAAAAAAAAAAF2CAAAaAIAAPz+GCQ+HOs/NI5xItii2D8AAAA/PgAAAAAAAAABdwgAAGgCAABKI1Nj4hnrPwzzSJ9U39g/AAAAPz4AAAAAAAAAAXgIAABoAgAASiNTY+IZ6z/azhKb+i/ZPwAAAD9tAAAAAAAAAAF5CAAAaAIAAPz+GCQ+HOs/0pYJV0R92T8AAAA/fQAAAAAAAAABeggAAGgCAACw2t7kmR7rP1Qjh1N5wNk/AAAAP30AAAAAAAAAAXsIAABoAgAAsNre5Jke6z8MJT+RKOzZPwAAAD99AAAAAAAAAAF8CAAAaAIAAGS2pKX1IOs/LIhe0PX82T8AAAA/jQAAAAAAAAABfQgAAGgCAAB+SfbnCCjrPyyIXtD1/Nk/AAAAP40AAAAAAAAAAX4IAABoAgAAvO7kSe4t6z8G1DpUCLPZPwAAAD+sAAAAAAAAAAF/CAAAaAIAALzu5EnuLes/BtQ6VAiz2T8AAAA/rAAAAAAAAAABgAgAAGgCAAC87uRJ7i3rPwbUOlQIs9k/AAAAP6wAAAAAAAAAAYEIAABoAgAAvO7kSe4t6z8G1DpUCLPZPwAAAD+sAAAAAAAAAAGCCAAAaAIAANDBGkYDhOs/OsZ6Zo5V2D8AAAA/AAAAAAAAAAABgwgAAGgCAADQwRpGA4TrPzrGemaOVdg/AAAAPw8AAAAAAAAAAYQIAABoAgAA0MEaRgOE6z86xnpmjlXYPwAAAD8PAAAAAAAAAAGFCAAAaAIAAGoKj8RLf+s/VPGQYaWz2D8AAAA/HwAAAAAAAAABhggAAGgCAABqCo/ES3/rP7Qa7x4N5tg/AAAAPx8AAAAAAAAAAYcIAABoAgAA9tO3ZdWC6z9AMHqcGBXZPwAAAD8+AAAAAAAAAAGICAAAaAIAAKqvfSYxhes/zkUFGiRE2T8AAAA/PgAAAAAAAAABiQgAAGgCAABei0PnjIfrPyxvY9eLdtk/AAAAPz4AAAAAAAAAAYoIAABoAgAAUgz4Cc6P6z+6hO5Ul6XZPwAAAD9OAAAAAAAAAAGLCAAAaAIAAESNrCwPmOs/coamkkbR2T8AAAA/XQAAAAAAAAABjAgAAGgCAAA4DmFPUKDrP944EtGE79k/AAAAP10AAAAAAAAAAY0IAABoAgAALI8VcpGo6z/SrwRQrgPaPwAAAD9tAAAAAAAAAAGOCAAAaAIAACIQypTSsOs/eteqz2YK2j8AAAA/bQAAAAAAAAABjwgAAGgCAADGbER4b7vrP9KvBFCuA9o/AAAAP4wAAAAAAAAAAZAIAABoAgAA/JLn/JXJ6z+GYLhQPfbZPwAAAD+MAAAAAAAAAAGRCAAAaAIAAFbLJ6GO1us/Zv2YEXDl2T8AAAA/jAAAAAAAAAABkggAAGgCAADWFQVlWeLrP6By01Lqzdk/AAAAP6wAAAAAAAAAAZMIAABoAgAAfnJ/SPbs6z9UI4dTecDZPwAAAD+sAAAAAAAAAAGUCAAAaAIAAErhlktl9us/bDWiVSaY2T8AAAA/rAAAAAAAAAABlQgAAGgCAABAYktupv7rP+AfF9gaadk/AAAAP7sAAAAAAAAAAZYIAABoAgAAwKwoMnEK7D/azhKb+i/ZPwAAAD+7AAAAAAAAAAGXCAAAaAIAANo/enSEEew/LFZo3iHw2D8AAAA/2gAAAAAAAAABmAgAAGgCAAC0Ld1UshLsPygFZKEBt9g/AAAAP9oAAAAAAAAAAZkIAABoAgAAtC3dVLIS7D+a79gj9ofYPwAAAD/qAAAAAAAAAAGaCAAAaAIAAAJSF5RWEOw/4O0g5kZc2D8AAAA/6gAAAAAAAAABmwgAAGgCAAAM0WJxFQjsP3Q7tacIPtg/AAAAP/oAAAAAAAAAAZwIAABoAgAA8j0RLwIB7D+usO/ogibYPwAAAD/6AAAAAAAAAAGdCAAAaAIAACbP+SuT9+s/YmGj6REZ2D8AAAA/GQEAAAAAAAABnggAAGgCAABYYOIoJO7rP45N0Km1Fdg/AAAAPxkBAAAAAAAAAZ8IAABoAgAAZN8tBuPl6z+8Of1pWRLYPwAAAD8ZAQAAAAAAAAGgCAAAaAIAAHBeeeOh3es/vDn9aVkS2D8AAAA/KQEAAAAAAAABoQgAAGgCAACi72HgMtTrP45N0Km1Fdg/AAAAPykBAAAAAAAAAaIIAABoAgAAIqWEHGjI6z82dXYpbhzYPwAAAD9IAQAAAAAAAAGjCAAAaAIAAMZsRHhvu+s/rrDv6IIm2D8AAAA/SAEAAAAAAAABpAgAAGgCAAD6/Sx1ALLrP4LEwijfKdg/AAAAP1cBAAAAAAAAAaUIAABoAgAACH14Ur+p6z+CxMIo3ynYPwAAAD9XAQAAAAAAAAGmCAAAaAIAAKxEOK7GnOs/KOxoqJcw2D8AAAA/ZwEAAAAAAAABpwgAAGgCAAAE6L3KKZLrPxpjWyfBRNg/AAAAP2cBAAAAAAAAAagIAABoAgAAHuZUhaeB6z+IFcdl/2LYPwAAAD+GAQAAAAAAAAGpCAAAaAIAAGh11Dy2Z+s/NI5xItii2D8AAAA/hgEAAAAAAAABqggAAGgCAABoddQ8tmfrPzSOcSLYotg/AAAAP4YBAAAAAAAAAasIAABoAgAAaHXUPLZn6z80jnEi2KLYPwAAAD+WAQAAAAAAAAGsCAAAaAIAAGh11Dy2Z+s/NI5xItii2D8AAAA/lgEAAAAAAAABrQgAAGgCAABICEhO1+btPwYfLD9GRts/AAAAPwAAAAAAAAAAAa4IAABoAgAASAhITtfm7T8GHyw/RkbbPwAAAD8QAAAAAAAAAAGvCAAAaAIAAEgISE7X5u0/Bh8sP0ZG2z8AAAA/EAAAAAAAAAABsAgAAGgCAAAGzp5kXMntPz6UZoDALts/AAAAPy8AAAAAAAAAAbEIAABoAgAAhoPBoJG97T9MHXQBlxrbPwAAAD8vAAAAAAAAAAGyCAAAaAIAAAY55NzGse0//s0nAiYN2z8AAAA/LwAAAAAAAAABswgAAGgCAAASuC+6hantP/7NJwImDds/AAAAP04AAAAAAAAAAbQIAABoAgAAkG1S9rqd7T/+zScCJg3bPwAAAD9OAAAAAAAAAAG1CAAAaAIAAFxHr3GUj+0/eAmhwToX2z8AAAA/TgAAAAAAAAABtggAAGgCAADmex2LiHvtP8ZY7cCrJNs/AAAAP24AAAAAAAAAAbcIAABoAgAAwNTF4yBl7T+K47J/MTzbPwAAAD99AAAAAAAAAAG4CAAAaAIAAL4/C1yLTe0/+JUevm9a2z8AAAA/fQAAAAAAAAABuQgAAGgCAADWPaIWCT3tP+CDA7zCgts/AAAAP30AAAAAAAAAAboIAABoAgAAyCmcsbQt7T94Ipy6pJ3bPwAAAD99AAAAAAAAAAG7CAAAaAIAACDNIc4XI+0/uOjaOD+/2z8AAAA/nAAAAAAAAAABvAgAAGgCAAAuTG2r1hrtPySbRnd93ds/AAAAP5wAAAAAAAAAAb0IAABoAgAAFLkbacMT7T++Od91X/jbPwAAAD+cAAAAAAAAAAG+CAAAaAIAADrLuIiVEu0/WNh3dEET3D8AAAA/vAAAAAAAAAABvwgAAGgCAAA6y7iIlRLtP5ietvLbNNw/AAAAP7wAAAAAAAAAAcAIAABoAgAAxpThKR8W7T+4AdYxqUXcPwAAAD+8AAAAAAAAAAHBCAAAaAIAAAY60IsEHO0/MD1P8b1P3D8AAAA/0AAAAAAAAAABwggAAGgCAABichAw/SjtP4oVqXEFSdw/AAAAP9AAAAAAAAAAAcMIAABoAgAA/E8/Nts77T8wPU/xvU/cPwAAAD/QAAAAAAAAAAHECAAAaAIAAL4/C1yLTe0/2GT1cHZW3D8AAAA/7wAAAAAAAAABxQgAAGgCAAB+L9eBO1/tPwRRIjEaU9w/AAAAP+8AAAAAAAAAAcYIAABoAgAAGg0GiBly7T8wPU/xvU/cPwAAAD/vAAAAAAAAAAHHCAAAaAIAALbqNI73hO0/uAHWMalF3D8AAAA//wAAAAAAAAAByAgAAGgCAAAotsZ0A5ntP5ietvLbNNw/AAAAP/8AAAAAAAAAAckIAABoAgAAxJP1euGr7T/wdhBzIy7cPwAAAD8eAQAAAAAAAAHKCAAAaAIAAPi5mP8Huu0/mJ628ts03D8AAAA/HgEAAAAAAAABywgAAGgCAADGKLACd8PtPz7GXHKUO9w/AAAAPx4BAAAAAAAAAcwIAABoAgAABs6eZFzJ7T/k7QLyTELcPwAAAD89AQAAAAAAAAHNCAAAaAIAAEhzjcZBz+0/ihWpcQVJ3D8AAAA/PQEAAAAAAAABzggAAGgCAADUPLZny9LtP6p4yLDSWdw/AAAAPz0BAAAAAAAAAc8IAABoAgAArCoZSPnT7T8YKzTvEHjcPwAAAD9dAQAAAAAAAAHQCAAAaAIAANQ8tmfL0u0/WPFybauZ3D8AAAA/XQEAAAAAAAAB0QgAAGgCAAAgYfCmb9DtP/CPC2yNtNw/AAAAP10BAAAAAAAAAdIIAABoAgAA4LsBRYrK7T8wVkrqJ9bcPwAAAD9sAQAAAAAAAAHTCAAAaAIAAFTy2KMAx+0/cByJaML33D8AAAA/bAEAAAAAAAAB1AgAAGgCAAASTepBG8HtP6JZumWGLd0/AAAAP4sBAAAAAAAAAdUIAABoAgAA+LmY/we67T8wb0XjkVzdPwAAAD+LAQAAAAAAAAHWCAAAaAIAALgUqp0itO0/6nD9IEGI3T8AAAA/iwEAAAAAAAAB1wgAAGgCAABQXR4ca6/tPyo3PJ/bqd0/AAAAP6sBAAAAAAAAAdgIAABoAgAANsrM2Veo7T9o/XoddsvdPwAAAD+rAQAAAAAAAAHZCAAAaAIAAERJGLcWoO0/qsO5mxDt3T8AAAA/qwEAAAAAAAAB2ggAAGgCAAAotsZ0A5ntPxZ2JdpOC94/AAAAP8oBAAAAAAAAAdsIAABoAgAAgllMkWaO7T9ixXHZvxjePwAAAD/KAQAAAAAAAAHcCAAAaAIAACghDO1tge0/3ADrmNQi3j8AAAA/ygEAAAAAAAAB3QgAAGgCAABoMUDHvW/tPyhQN5hFMN4/AAAAP+kBAAAAAAAAAd4IAABoAgAA8GWu4LFb7T+ii7BXWjrePwAAAD/pAQAAAAAAAAHfCAAAaAIAAMi+VjlKRe0//GMK2KEz3j8AAAA/6QEAAAAAAAAB4AgAAGgCAAB8BWJyEDDtP4IokRiNKd4/AAAAPwgCAAAAAAAAAeEIAABoAgAAuhWWTGAe7T9ixXHZvxjePwAAAD8IAgAAAAAAAAHiCAAAaAIAAKwBkOcLD+0/QmJSmvIH3j8AAAA/CAIAAAAAAAAB4wgAAGgCAABsXKGFJgntP8gm2drd/d0/AAAAPxgCAAAAAAAAAeQIAABoAgAAUslPQxMC7T/Wr+ZbtOndPwAAAD8YAgAAAAAAAAHlCAAAaAIAAMT/JqKJ/uw/DiUhnS7S3T8AAAA/NwIAAAAAAAAB5ggAAGgCAADE/yaiif7sPw4lIZ0u0t0/AAAAPzcCAAAAAAAAAecIAABoAgAAxP8moon+7D8OJSGdLtLdPwAAAD83AgAAAAAAAAHoCAAAaAIAAMT/JqKJ/uw/DiUhnS7S3T8AAAA/NwIAAAAAAAAB6QgAAGgCAACeB6nohMjqP9j6qlj7VeU/AAAAPwAAAAAAAAAAAeoIAABoAgAAngep6ITI6j/Y+qpY+1XlPwAAAD8QAAAAAAAAAAHrCAAAaAIAAJ4HqeiEyOo/2PqqWPtV5T8AAAA/EAAAAAAAAAAB7AgAAGgCAACeB6nohMjqP9j6qlj7VeU/AAAAPxAAAAAAAAAAAe0IAABoAgAAngep6ITI6j/Y+qpY+1XlPwAAAD8gAAAAAAAAAAHuCAAAaAIAAJ4HqeiEyOo/2PqqWPtV5T8AAAA/IAAAAAAAAAAB7wgAAGgCAACeB6nohMjqP9j6qlj7VeU/AAAAPz8AAAAAAAAAAfAIAABoAgAAngep6ITI6j/Y+qpY+1XlPwAAAD8/AAAAAAAAAAHxCAAAaAIAAJ4HqeiEyOo/2PqqWPtV5T8AAAA/PwAAAAAAAAAB8ggAAGgCAACeB6nohMjqP9j6qlj7VeU/AAAAP14AAAAAAAAAAfMIAABoAgAAngep6ITI6j/Y+qpY+1XlPwAAAD9eAAAAAAAAAAH0CAAAaAIAABq9yyS6vOo/ZhA21gaF5T8AAAA/XgAAAAAAAAAB9QgAAGgCAAC0BUCjArjqP99Lr5Ubj+U/AAAAP30AAAAAAAAAAfYIAABoAgAAwoSLgMGv6j9CERJ13prlPwAAAD99AAAAAAAAAAH3CAAAaAIAAEA6rrz2o+o/pdZ0VKGm5T8AAAA/fQAAAAAAAAAB+AgAAGgCAABYOEV3dJPqP9uvqnPAteU/AAAAP40AAAAAAAAAAfkIAABoAgAA5GyzkGh/6j8RieCS38TlPwAAAD+NAAAAAAAAAAH6CAAAaAIAAJazvskuauo/SGIWsv7T5T8AAAA/rAAAAAAAAAAB+wgAAGgCAABG+skC9VTqPyRj8lDW6eU/AAAAP6wAAAAAAAAAAfwIAABoAgAA1C44HOlA6j/Vd6EvCgPmPwAAAD+sAAAAAAAAAAH9CAAAaAIAAIZ1Q1WvK+o/K7T2jfYi5j8AAAA/zAAAAAAAAAAB/ggAAGgCAACE4IjNGRTqPycY8mubSeY/AAAAP8wAAAAAAAAAAf8IAABoAgAAjsoZI0P06T8Y89/IaYTmPwAAAD/MAAAAAAAAAAEACQAAaAIAAL7GR5g+0+k/B87NJTi/5j8AAAA/6wAAAAAAAAABAQkAAGgCAAB8jJ6uw7XpP5TjWKND7uY/AAAAP+sAAAAAAAAAAQIJAABoAgAA7i27haSa6T8BlsThgQznPwAAAD/rAAAAAAAAAAEDCQAAaAIAAAYsUkAiiuk/hL5GABIp5z8AAAA/CgEAAAAAAAABBAkAAGgCAADSBa+7+3vpP3Y1OX87Pec/AAAAPwoBAAAAAAAAAQUJAABoAgAAULvR9zBw6T9TNhUeE1PnPwAAAD8KAQAAAAAAAAEGCQAAaAIAAIRMuvTBZuk/R60HnTxn5z8AAAA/GgEAAAAAAAABBwkAAGgCAABCp8uS3GDpP1CaEPy3eec/AAAAPxoBAAAAAAAAAQgJAABoAgAAkMsF0oBe6T+d6Vz7KIfnPwAAAD85AQAAAAAAAAEJCQAAaAIAACgUelDJWek/LZvsmo+P5z8AAAA/OQEAAAAAAAABCgkAAGgCAACcSlGvP1bpP5BgT3pSm+c/AAAAPzkBAAAAAAAAAQsJAABoAgAADoEoDrZS6T/zJbJZFafnPwAAAD9YAQAAAAAAAAEMCQAAaAIAAI42S0rrRuk/xzmFmXGq5z8AAAA/WAEAAAAAAAABDQkAAGgCAAA0/gqm8jnpPwmcyDlnpec/AAAAP1gBAAAAAAAAAQ4JAABoAgAANP4KpvI56T8JnMg5Z6XnPwAAAD9oAQAAAAAAAAEPCQAAaAIAADT+CqbyOek/CZzIOWel5z8AAAA/aAEAAAAAAAABEAkAAGgCAAA0/gqm8jnpPwmcyDlnpec/AAAAP4cBAAAAAAAAAREJAABoAgAAFpJqZlEj6z/y88phPqfkPwAAAD8AAAAAAAAAAAESCQAAaAIAABaSamZRI+s/8vPKYT6n5D8AAAA/DwAAAAAAAAABEwkAAGgCAAAWkmpmUSPrP/LzymE+p+Q/AAAAPw8AAAAAAAAAARQJAABoAgAAFpJqZlEj6z/y88phPqfkPwAAAD8fAAAAAAAAAAEVCQAAaAIAABaSamZRI+s/8vPKYT6n5D8AAAA/HwAAAAAAAAABFgkAAGgCAAAwkAEhzxLrP2mTP//31+Q/AAAAPz4AAAAAAAAAARcJAABoAgAAVKKeQKER6z9bCjJ+IezkPwAAAD8+AAAAAAAAAAEYCQAAaAIAAKLG2H9FD+s/Z/c63Zz+5D8AAAA/PgAAAAAAAAABGQkAAGgCAAAW/a/euwvrP4VaWhxqD+U/AAAAP04AAAAAAAAAARoJAABoAgAAiDOHPTII6z+QR2N75SHlPwAAAD9OAAAAAAAAAAEbCQAAaAIAANRXwXzWBes/rqqCurIy5T8AAAA/bQAAAAAAAAABHAkAAGgCAABGjpjbTALrPxJw5Zl1PuU/AAAAP20AAAAAAAAAAR0JAABoAgAArkUkXQQH6z+4l4sZLkXlPwAAAD9tAAAAAAAAAAEeCQAAaAIAAIgzhz0yCOs/dTVIeThK5T8AAAA/bQAAAAAAAAABHwkAAGgCAAA8D03+jQrrP0hJG7mUTeU/AAAAP4wAAAAAAAAAASAJAABoAgAAVKKeQKER6z9ISRu5lE3lPwAAAD+MAAAAAAAAAAEhCQAAaAIAAPz+GCQ+HOs/jKteWYpI5T8AAAA/rAAAAAAAAAABIgkAAGgCAADKbTAnrSXrP+WDuNnRQeU/AAAAP6wAAAAAAAAAASMJAABoAgAAJKZwy6Uy6z8p5vt5xzzlPwAAAD+sAAAAAAAAAAEkCQAAaAIAAKbwTY9wPus/mTRs2mA05T8AAAA/uwAAAAAAAAABJQkAAGgCAAAmOytTO0rrP5k0bNpgNOU/AAAAP7sAAAAAAAAAASYJAABoAgAApoUIFwZW6z+uqoK6sjLlPwAAAD/aAAAAAAAAAAEnCQAAaAIAAE7igvqiYOs/bEg/Gr035T8AAAA/2gAAAAAAAAABKAkAAGgCAAD2Pv3dP2vrP/z5zrkjQOU/AAAAP+oAAAAAAAAAASkJAABoAgAA6L+xAIFz6z9evzGZ5kvlPwAAAD/qAAAAAAAAAAEqCQAAaAIAAJAcLOQdfus/qw5+mFdZ5T8AAAA/+gAAAAAAAAABKwkAAGgCAAAe5lSFp4HrPw7U4HcaZeU/AAAAP/oAAAAAAAAAASwJAABoAgAAHuZUhaeB6z9zmUNX3XDlPwAAAD8ZAQAAAAAAAAEtCQAAaAIAAPbTt2XVgus/qHJ5dvx/5T8AAAA/GQEAAAAAAAABLgkAAGgCAABC+PGkeYDrP99Lr5Ubj+U/AAAAPxkBAAAAAAAAAS8JAABoAgAAuC7JA/B86z/oOLj0lqHlPwAAAD84AQAAAAAAAAEwCQAAaAIAACploGJmees/S/4a1Fmt5T8AAAA/OAEAAAAAAAABMQkAAGgCAAB2idqhCnfrP5hNZ9PKuuU/AAAAPzgBAAAAAAAAATIJAABoAgAAXPaIX/dv6z8RieCS38TlPwAAAD9XAQAAAAAAAAEzCQAAaAIAAI6HcVyIZus/G3bp8VrX5T8AAAA/VwEAAAAAAAABNAkAAGgCAAA0TzG4j1nrP1FPHxF65uU/AAAAP1cBAAAAAAAAATUJAABoAgAAtARU9MRN6z9ysj5QR/flPwAAAD92AQAAAAAAAAE2CQAAaAIAADK6djD6Qes/6+23D1wB5j8AAAA/dgEAAAAAAAABNwkAAGgCAAByyqoKSjDrPzk9BA/NDuY/AAAAP5UBAAAAAAAAATgJAABoAgAAPqQHhiMi6z9uFjou7B3mPwAAAD+VAQAAAAAAAAE5CQAAaAIAAHq0O2BzEOs/6FGz7QAo5j8AAAA/lQEAAAAAAAABOgkAAGgCAABuoDX7HgHrP7tlhi1dK+Y/AAAAP7UBAAAAAAAAATsJAABoAgAAOHqSdvjy6j/S25wNrynmPwAAAD+1AQAAAAAAAAE8CQAAaAIAAB7nQDTl6+o//sfJzVIm5j8AAAA/tQEAAAAAAAABPQkAAGgCAAAEVO/x0eTqPxQ+4K2kJOY/AAAAP8QBAAAAAAAAAT4JAABoAgAAkohdC8bQ6j+k729NCy3mPwAAAD/EAQAAAAAAAAE/CQAAaAIAAJKIXQvG0Oo/pO9vTQst5j8AAAA/4wEAAAAAAAABQAkAAGgCAACSiF0LxtDqP6Tvb00LLeY/AAAAP+MBAAAAAAAAAUEJAABoAgAAkohdC8bQ6j+k729NCy3mPwAAAD/jAQAAAAAAAAFCCQAAaAIAAHq0O2BzEOs/WwoyfiHs5D8AAAA/AAAAAAAAAAABQwkAAGgCAAB6tDtgcxDrP1sKMn4h7OQ/AAAAPw8AAAAAAAAAAUQJAABoAgAAerQ7YHMQ6z9bCjJ+IezkPwAAAD8PAAAAAAAAAAFFCQAAaAIAAHq0O2BzEOs/WwoyfiHs5D8AAAA/LwAAAAAAAAABRgkAAGgCAAB6tDtgcxDrP1sKMn4h7OQ/AAAAPy8AAAAAAAAAAUcJAABoAgAAerQ7YHMQ6z9bCjJ+IezkPwAAAD8vAAAAAAAAAAFICQAAaAIAADAlvKhkKus/GKju3Svx5D8AAAA/TgAAAAAAAAABSQkAAGgCAADYgTaMATXrP+27wR2I9OQ/AAAAP04AAAAAAAAAAUoJAABoAgAADKjZEChD6z/XRas9NvbkPwAAAD9OAAAAAAAAAAFLCQAAaAIAABi833V8Uus/qVl+fZL55D8AAAA/XgAAAAAAAAABTAkAAGgCAAACvki7/mLrP3xtUb3u/OQ/AAAAP14AAAAAAAAAAU0JAABoAgAANOTrPyVx6z9n9zrdnP7kPwAAAD99AAAAAAAAAAFOCQAAaAIAADTk6z8lces/Z/c63Zz+5D8AAAA/fQAAAAAAAAABTwkAAGgCAAA05Os/JXHrP2f3Ot2c/uQ/AAAAP30AAAAAAAAAAVAJAABoAgAANOTrPyVx6z9n9zrdnP7kPwAAAD+MAAAAAAAAAAFRCQAAaAIAAILtGmq+O+4/7NS8FvJ65T8AAAA/AAAAAAAAAAABUgkAAGgCAACC7RpqvjvuP+zUvBbyeuU/AAAAPxAAAAAAAAAAAVMJAABoAgAAgu0aar477j/s1LwW8nrlPwAAAD8QAAAAAAAAAAFUCQAAaAIAAILtGmq+O+4/7NS8FvJ65T8AAAA/IAAAAAAAAAABVQkAAGgCAACC7RpqvjvuP+zUvBbyeuU/AAAAPyAAAAAAAAAAAVYJAABoAgAAgu0aar477j/s1LwW8nrlPwAAAD8gAAAAAAAAAAFXCQAAaAIAAILtGmq+O+4/7NS8FvJ65T8AAAA/IAAAAAAAAAABWAkAAGgCAACy6UjfuRruP2/9PjWCl+U/AAAAPz8AAAAAAAAAAVkJAABoAgAAPh63+K0G7j9YhyhVMJnlPwAAAD9eAAAAAAAAAAFaCQAAaAIAABZ3X1FG8O0/QhESdd6a5T8AAAA/XgAAAAAAAAABWwkAAGgCAACgq81qOtztP0IREnXemuU/AAAAP14AAAAAAAAAAVwJAABoAgAA4LsBRYrK7T//rs7U6J/lPwAAAD9uAAAAAAAAAAFdCQAAaAIAAIaDwaCRve0/eOpHlP2p5T8AAAA/fQAAAAAAAAABXgkAAGgCAADspZKas6rtP8U5lJNut+U/AAAAP30AAAAAAAAAAV8JAABoAgAAAqQpVTGa7T8o//ZyMcPlPwAAAD+dAAAAAAAAAAFgCQAAaAIAAByiwA+vie0/SGIWsv7T5T8AAAA/nQAAAAAAAAABYQkAAGgCAADmex2LiHvtP1FPHxF65uU/AAAAP50AAAAAAAAAAWIJAABoAgAAGg0GiBly7T+JKFUwmfXlPwAAAD+sAAAAAAAAAAFjCQAAaAIAAAB6tEUGa+0/6+23D1wB5j8AAAA/rAAAAAAAAAABZAkAAGgCAAAmjFFl2GntP2UpMc9wC+Y/AAAAP8wAAAAAAAAAAWUJAABoAgAAAHq0RQZr7T+yeH3O4RjmPwAAAD/MAAAAAAAAAAFmCQAAaAIAAGgxQMe9b+0/QioNbkgh5j8AAAA/zAAAAAAAAAABZwkAAGgCAACCxJEJ0XbtP/7Hyc1SJuY/AAAAP9sAAAAAAAAAAWgJAABoAgAAnFfjS+R97T/S25wNrynmPwAAAD/bAAAAAAAAAAFpCQAAaAIAAGjG+k5Th+0/jnlZbbku5j8AAAA/+gAAAAAAAAABagkAAGgCAAB22gC0p5btP3cDQ41nMOY/AAAAP/oAAAAAAAAAAWsJAABoAgAA0BJBWKCj7T9LFxbNwzPmPwAAAD/6AAAAAAAAAAFsCQAAaAIAAAY55NzGse0/HivpDCA35j8AAAA/GgEAAAAAAAABbQkAAGgCAADSp/vfNbvtPzSh/+xxNeY/AAAAPxoBAAAAAAAAAW4JAABoAgAALuA7hC7I7T8eK+kMIDfmPwAAAD8aAQAAAAAAAAFvCQAAaAIAAKwqGUj50+0/SxcWzcMz5j8AAAA/OQEAAAAAAAABcAkAAGgCAAAudfYLxN/tP0sXFs3DM+Y/AAAAPzkBAAAAAAAAAXEJAABoAgAA1NFw72Dq7T80of/scTXmPwAAAD85AQAAAAAAAAFyCQAAaAIAAKRAiPLP8+0/B7XSLM445j8AAAA/WAEAAAAAAAABcwkAAGgCAACWwTwVEfztP9vIpWwqPOY/AAAAP1gBAAAAAAAAAXQJAABoAgAAPh63+K0G7j+u3Hishj/mPwAAAD9YAQAAAAAAAAF1CQAAaAIAAFixCDvBDe4/Po4ITO1H5j8AAAA/aAEAAAAAAAABdgkAAGgCAACYVvecphPuP/srxav3TOY/AAAAP2gBAAAAAAAAAXcJAABoAgAAjterv+cb7j+gU2srsFPmPwAAAD+HAQAAAAAAAAF4CQAAaAIAAKhq/QH7Iu4/1yyhSs9i5j8AAAA/hwEAAAAAAAABeQkAAGgCAACAWGDiKCTuP/iPwImcc+Y/AAAAP4cBAAAAAAAAAXoJAABoAgAAmuuxJDwr7j9F3wyJDYHmPwAAAD+mAQAAAAAAAAF7CQAAaAIAAHTZFAVqLO4/TswV6IiT5j8AAAA/pgEAAAAAAAABfAkAAGgCAABOx3flly3uP24vNSdWpOY/AAAAP6YBAAAAAAAAAX0JAABoAgAATsd35Zct7j9hpiemf7jmPwAAAD/GAQAAAAAAAAF+CQAAaAIAAJrrsSQ8K+4/gAlH5UzJ5j8AAAA/xgEAAAAAAAABfwkAAGgCAAAOIomDsifuP6BsZiQa2uY/AAAAP8YBAAAAAAAAAYAJAABoAgAAMjQmo4Qm7j/YRZxDOenmPwAAAD/UAQAAAAAAAAGBCQAAaAIAAKhq/QH7Iu4/Dx/SYlj45j8AAAA/1AEAAAAAAAABggkAAGgCAABAs3GAQx7uP0T4B4J3B+c/AAAAP/MBAAAAAAAAAYMJAABoAgAATDK9XQIW7j+RR1SB6BTnPwAAAD/zAQAAAAAAAAGECQAAaAIAAH7DpVqTDO4/9Ay3YKsg5z8AAAA/8wEAAAAAAAABhQkAAGgCAAAki2W2mv/tP21IMCDAKuc/AAAAPxMCAAAAAAAAAYYJAABoAgAApECI8s/z7T+6l3wfMTjnPwAAAD8TAgAAAAAAAAGHCQAAaAIAAEgISE7X5u0/8HCyPlBH5z8AAAA/EwIAAAAAAAABiAkAAGgCAAA69EHpgtftP1M2FR4TU+c/AAAAPzICAAAAAAAAAYkJAABoAgAA4LsBRYrK7T/j56S9eVvnPwAAAD8yAgAAAAAAAAGKCQAAaAIAAKyVXsBjvO0/n4VhHYRg5z8AAAA/MgIAAAAAAAABiwkAAGgCAAB4b7s7Pa7tP5+FYR2EYOc/AAAAP0ICAAAAAAAAAYwJAABoAgAAalu11uie7T/NcY7dJ13nPwAAAD9CAgAAAAAAAAGNCQAAaAIAAFxHr3GUj+0/UzYVHhNT5z8AAAA/YQIAAAAAAAABjgkAAGgCAADmex2LiHvtP/Bwsj5QR+c/AAAAP2ECAAAAAAAAAY8JAABoAgAAwNTF4yBl7T/QDZP/gjbnPwAAAD9wAgAAAAAAAAGQCQAAaAIAAJgtbjy5Tu0/Kubsf8ov5z8AAAA/cAIAAAAAAAABkQkAAGgCAAAiYtxVrTrtP1bSGUBuLOc/AAAAP4ACAAAAAAAAAZIJAABoAgAAFE7W8Fgr7T8q5ux/yi/nPwAAAD+AAgAAAAAAAAGTCQAAaAIAAGzxWw28IO0/Kubsf8ov5z8AAAA/nwIAAAAAAAABlAkAAGgCAABs8VsNvCDtPyrm7H/KL+c/AAAAP58CAAAAAAAAAZUJAABoAgAAbPFbDbwg7T8q5ux/yi/nPwAAAD+vAgAAAAAAAAGWCQAAaAIAAGzxWw28IO0/Kubsf8ov5z8AAAA/rwIAAAAAAAABlwkAAGgCAACw52uuwr/kPxCi24tJS+Y/AAAAPwAAAAAAAAAAAZgJAABoAgAAsOdrrsK/5D8QotuLSUvmPwAAAD8QAAAAAAAAAAGZCQAAaAIAALDna67Cv+Q/EKLbi0lL5j8AAAA/EAAAAAAAAAABmgkAAGgCAACw52uuwr/kPxCi24tJS+Y/AAAAPyAAAAAAAAAAAZsJAABoAgAAsOdrrsK/5D8QotuLSUvmPwAAAD8gAAAAAAAAAAGcCQAAaAIAALDna67Cv+Q/EKLbi0lL5j8AAAA/IAAAAAAAAAABnQkAAGgCAACw52uuwr/kPxCi24tJS+Y/AAAAPyAAAAAAAAAAAZ4JAABoAgAAsOdrrsK/5D8QotuLSUvmPwAAAD8/AAAAAAAAAAGfCQAAaAIAALDna67Cv+Q/EKLbi0lL5j8AAAA/PwAAAAAAAAABoAkAAGgCAACw52uuwr/kPxCi24tJS+Y/AAAAPz8AAAAAAAAAAaEJAABoAgAAsOdrrsK/5D8QotuLSUvmPwAAAD8/AAAAAAAAAAGiCQAAaAIAALDna67Cv+Q/EKLbi0lL5j8AAAA/PwAAAAAAAAABowkAAGgCAACw52uuwr/kPxCi24tJS+Y/AAAAPz8AAAAAAAAAAaQJAABoAgAAsOdrrsK/5D8QotuLSUvmPwAAAD9PAAAAAAAAAAGlCQAAaAIAALDna67Cv+Q/EKLbi0lL5j8AAAA/TwAAAAAAAAABpgkAAGgCAACw52uuwr/kPxCi24tJS+Y/AAAAP08AAAAAAAAAAacJAABoAgAAsOdrrsK/5D8QotuLSUvmPwAAAD9PAAAAAAAAAAGoCQAAaAIAALDna67Cv+Q/EKLbi0lL5j8AAAA/bgAAAAAAAAABqQkAAGgCAACw52uuwr/kPxCi24tJS+Y/AAAAP24AAAAAAAAAAaoJAABoAgAAsOdrrsK/5D8QotuLSUvmPwAAAD9uAAAAAAAAAAGrCQAAaAIAANiOw1Uq1uQ/NKH/7HE15j8AAAA/zAAAAAAAAAABrAkAAGgCAADyIRWYPd3kP2KNLK0VMuY/AAAAP8wAAAAAAAAAAa0JAABoAgAAWNmgGfXh5D9ijSytFTLmPwAAAD/rAAAAAAAAAAGuCQAAaAIAAHJs8lsI6eQ/SxcWzcMz5j8AAAA/6wAAAAAAAAABrwkAAGgCAACM/0OeG/DkP0sXFs3DM+Y/AAAAP+sAAAAAAAAAAbAJAABoAgAAgID4wFz45D9ijSytFTLmPwAAAD/6AAAAAAAAAAGxCQAAaAIAAJoTSgNw/+Q/SxcWzcMz5j8AAAA/+gAAAAAAAAABsgkAAGgCAACOlP4lsQflP0sXFs3DM+Y/AAAAPxoBAAAAAAAAAbMJAABoAgAAqCdQaMQO5T9LFxbNwzPmPwAAAD8aAQAAAAAAAAG0CQAAaAIAAJyoBIsFF+U/NKH/7HE15j8AAAA/GgEAAAAAAAABtQkAAGgCAADcTfPs6hzlP0sXFs3DM+Y/AAAAPzkBAAAAAAAAAbYJAABoAgAA9uBEL/4j5T8HtdIszjjmPwAAAD85AQAAAAAAAAG3CQAAaAIAAF6Y0LC1KOU/28ilbCo85j8AAAA/OQEAAAAAAAABuAkAAGgCAADqYflRPyzlP8RSj4zYPeY/AAAAP0kBAAAAAAAAAbkJAABoAgAAKgfosyQy5T+B8Evs4kLmPwAAAD9JAQAAAAAAAAG6CQAAaAIAALjQEFWuNeU/a3o1DJFE5j8AAAA/aAEAAAAAAAABuwkAAGgCAABEmjn2NznlP4HwS+ziQuY/AAAAP2gBAAAAAAAAAbwJAABoAgAA0mNil8E85T9rejUMkUTmPwAAAD93AQAAAAAAAAG9CQAAaAIAADgb7hh5QeU/VAQfLD9G5j8AAAA/dwEAAAAAAAABvgkAAGgCAADG5Ba6AkXlP1QEHyw/RuY/AAAAP4cBAAAAAAAAAb8JAABoAgAABooFHOhK5T9UBB8sP0bmPwAAAD+HAQAAAAAAAAHACQAAaAIAAGxBkZ2fT+U/VAQfLD9G5j8AAAA/pgEAAAAAAAABwQkAAGgCAACu5n//hFXlP1QEHyw/RuY/AAAAP6YBAAAAAAAAAcIJAABoAgAA7otuYWpb5T8nGPJrm0nmPwAAAD+mAQAAAAAAAAHDCQAAaAIAAHpVlwL0XuU/EKLbi0lL5j8AAAA/xgEAAAAAAAABxAkAAGgCAACW6OhEB2blPxCi24tJS+Y/AAAAP8YBAAAAAAAAAcUJAABoAgAAsHs6hxpt5T/NP5jrU1DmPwAAAD/GAQAAAAAAAAHGCQAAaAIAAKT87qlbdeU/t8mBCwJS5j8AAAA/5QEAAAAAAAABxwkAAGgCAABKWWmN+H/lP+S1rsulTuY/AAAAP+UBAAAAAAAAAcgJAABoAgAApJGpMfGM5T/NP5jrU1DmPwAAAD/lAQAAAAAAAAHJCQAAaAIAANi3TLYXm+U/t8mBCwJS5j8AAAA/9AEAAAAAAAABygkAAGgCAAA08IxaEKjlP6BTayuwU+Y/AAAAP/QBAAAAAAAAAcsJAABoAgAAaBYw3za25T+3yYELAlLmPwAAAD8UAgAAAAAAAAHMCQAAaAIAAJw802NdxOU/zT+Y61NQ5j8AAAA/FAIAAAAAAAABzQkAAGgCAABEmU1H+s7lP80/mOtTUOY/AAAAPxQCAAAAAAAAAc4JAABoAgAAEAhlSmnY5T/NP5jrU1DmPwAAAD8zAgAAAAAAAAHPCQAAaAIAAASJGW2q4OU/oFNrK7BT5j8AAAA/MwIAAAAAAAAB0AkAAGgCAAAeHGuvveflP13xJ4u6WOY/AAAAPzMCAAAAAAAAAdEJAABoAgAAhtP2MHXs5T8bj+TqxF3mPwAAAD9SAgAAAAAAAAHSCQAAaAIAAKBmSHOI8+U/G4/k6sRd5j8AAAA/UgIAAAAAAAAB0wkAAGgCAADgCzfVbfnlPxuP5OrEXeY/AAAAP1ICAAAAAAAAAdQJAABoAgAAbNVfdvf85T8EGc4Kc1/mPwAAAD9iAgAAAAAAAAHVCQAAaAIAANSM6/euAeY/7aK3KiFh5j8AAAA/YgIAAAAAAAAB1gkAAGgCAAA6RHd5ZgbmP+2ityohYeY/AAAAP4ECAAAAAAAAAdcJAABoAgAAovsC+x0L5j/XLKFKz2LmPwAAAD+BAgAAAAAAAAHYCQAAaAIAAAizjnzVD+Y/wLaKan1k5j8AAAA/kQIAAAAAAAAB2QkAAGgCAABIWH3euhXmP5TKXarZZ+Y/AAAAP5ECAAAAAAAAAdoJAABoAgAAsA8JYHIa5j99VEfKh2nmPwAAAD+gAgAAAAAAAAHbCQAAaAIAALAPCWByGuY/fVRHyodp5j8AAAA/oAIAAAAAAAAB3AkAAGgCAACwDwlgchrmP31UR8qHaeY/AAAAP6ACAAAAAAAAAd0JAABoAgAAsA8JYHIa5j99VEfKh2nmPwAAAD+gAgAAAAAAAAHeCQAAaAIAAB5F9A+rrOY/fVRHyodp5j8AAAA/AAAAAAAAAAAB3wkAAGgCAAAeRfQPq6zmP31UR8qHaeY/AAAAPxAAAAAAAAAAAeAJAABoAgAAHkX0D6us5j99VEfKh2nmPwAAAD8QAAAAAAAAAAHhCQAAaAIAAB5F9A+rrOY/fVRHyodp5j8AAAA/LwAAAAAAAAAB4gkAAGgCAABu/ujW5MHmP8yjk8n4duY/AAAAPy8AAAAAAAAAAeMJAABoAgAA1LV0WJzG5j+IQVApA3zmPwAAAD8vAAAAAAAAAAHkCQAAaAIAABZbY7qBzOY/XFUjaV9/5j8AAAA/PwAAAAAAAAAB5QkAAGgCAAAw7rT8lNPmP0XfDIkNgeY/AAAAPz8AAAAAAAAAAeYJAABoAgAAMO60/JTT5j9F3wyJDYHmPwAAAD8/AAAAAAAAAAHnCQAAaAIAADDutPyU0+Y/Rd8MiQ2B5j8AAAA/XgAAAAAAAAAB6AkAAGgCAAAw7rT8lNPmP0XfDIkNgeY/AAAAP14AAAAAAAAAAekJAABoAgAAbP38J6dX5z8KatJHk5jmPwAAAD8AAAAAAAAAAAHqCQAAaAIAAGz9/CenV+c/CmrSR5OY5j8AAAA/HwAAAAAAAAAB6wkAAGgCAABs/fwnp1fnPwpq0keTmOY/AAAAPx8AAAAAAAAAAewJAABoAgAAbP38J6dX5z8KatJHk5jmPwAAAD8fAAAAAAAAAAHtCQAAaAIAAEiAGpBqcOc/ZUIsyNqR5j8AAAA/LwAAAAAAAAAB7gkAAGgCAAAU7zGT2XnnPzhW/wc3leY/AAAAPy8AAAAAAAAAAe8JAABoAgAACHDmtRqC5z8KatJHk5jmPwAAAD9OAAAAAAAAAAHwCQAAaAIAAK7MYJm3jOc/3n2lh++b5j8AAAA/TgAAAAAAAAAB8QkAAGgCAACuzGCZt4znP959pYfvm+Y/AAAAP04AAAAAAAAAAfIJAABoAgAArsxgmbeM5z/efaWH75vmPwAAAD9OAAAAAAAAAAHzCQAAaAIAAK7MYJm3jOc/3n2lh++b5j8AAAA/bQAAAAAAAAAB9AkAAGgCAACSOCOoZhvoP1e5HkcEpuY/AAAAPwAAAAAAAAAAAfUJAABoAgAAkjgjqGYb6D9XuR5HBKbmPwAAAD8fAAAAAAAAAAH2CQAAaAIAAJI4I6hmG+g/V7keRwSm5j8AAAA/HwAAAAAAAAAB9wkAAGgCAABiPPUyazzoP5obYuf5oOY/AAAAPy8AAAAAAAAAAfgJAABoAgAAYjz1Mms86D+aG2Ln+aDmPwAAAD8vAAAAAAAAAAH5CQAAaAIAAGI89TJrPOg/mhti5/mg5j8AAAA/LwAAAAAAAAAB+gkAAGgCAABiPPUyazzoP5obYuf5oOY/AAAAPz4AAAAAAAAAAfsJAABoAgAA0nHg4qPO6D/+4MTGvKzmPwAAAD8AAAAAAAAAAAH8CQAAaAIAANJx4OKjzug//uDExrys5j8AAAA/HwAAAAAAAAAB/QkAAGgCAADSceDio87oP/7gxMa8rOY/AAAAPx8AAAAAAAAAAf4JAABoAgAAYtDDC8Pp6D/naq7maq7mPwAAAD8fAAAAAAAAAAH/CQAAaAIAAOIaoc+N9eg/0fSXBhmw5j8AAAA/PgAAAAAAAAABAAoAAGgCAADiGqHPjfXoP9H0lwYZsOY/AAAAPz4AAAAAAAAAAQEKAABoAgAA4hqhz4316D/R9JcGGbDmPwAAAD8+AAAAAAAAAAECCgAAaAIAAOIaoc+N9eg/0fSXBhmw5j8AAAA/TgAAAAAAAAABAwoAAGgCAAAgv6OCNZHpP1e5HkcEpuY/AAAAPwAAAAAAAAAAAQQKAABoAgAAIL+jgjWR6T9XuR5HBKbmPwAAAD8gAAAAAAAAAAEFCgAAaAIAACC/o4I1kek/V7keRwSm5j8AAAA/IAAAAAAAAAABBgoAAGgCAAAgv6OCNZHpP1e5HkcEpuY/AAAAPyAAAAAAAAAAAQcKAABoAgAAIL+jgjWR6T9XuR5HBKbmPwAAAD8vAAAAAAAAAAEICgAAaAIAAMiv7D4qSeo/vhqGSCKL5j8AAAA/AAAAAAAAAAABCQoAAGgCAADIr+w+KknqP74ahkgii+Y/AAAAPx8AAAAAAAAAAQoKAABoAgAAVA7QZ0lk6j/VkJwodInmPwAAAD8fAAAAAAAAAAELCgAAaAIAAFijiu/ee+o/AX3J6BeG5j8AAAA/NgAAAAAAAAABDAoAAGgCAACa3TPZWZnqP1xVI2lff+Y/AAAAPzYAAAAAAAAAAQ0KAABoAgAAACp64qa16j+IQVApA3zmPwAAAD9VAAAAAAAAAAEOCgAAaAIAAAS/NGo8zeo/zKOTyfh25j8AAAA/VQAAAAAAAAABDwoAAGgCAADGrgCQ7N7qP/iPwImcc+Y/AAAAP1UAAAAAAAAAARAKAABoAgAAYIwvlsrx6j/iGaqpSnXmPwAAAD9lAAAAAAAAAAERCgAAaAIAAJSy0hrx/+o/PPIDKpJu5j8AAAA/ZQAAAAAAAAABEgoAAGgCAAA8D03+jQrrP1JoGgrkbOY/AAAAP4QAAAAAAAAAARMKAABoAgAAlkeNooYX6z9o3jDqNWvmPwAAAD+EAAAAAAAAAAEUCgAAaAIAALpYPhMbrOs/BBnOCnNf5j8AAAA/AAAAAAAAAAABFQoAAGgCAAC6WD4TG6zrPwQZzgpzX+Y/AAAAPw8AAAAAAAAAARYKAABoAgAA0n9eLoZg7D+opG9o0IzmPwAAAD8AAAAAAAAAAAEXCgAAaAIAANJ/Xi6GYOw/qKRvaNCM5j8AAAA/DwAAAAAAAAABGAoAAGgCAABe3VWoZxHtPxVX26YOq+Y/AAAAPwAAAAAAAAAAARkKAABoAgAAXt1VqGcR7T8VV9umDqvmPwAAAD8gAAAAAAAAAAEaCgAAaAIAAF7dVahnEe0/FVfbpg6r5j8AAAA/IAAAAAAAAAABGwoAAGgCAAC6qWQluMvtP2qTMAX7yuY/AAAAPwAAAAAAAAAAARwKAABoAgAAuqlkJbjL7T9qkzAF+8rmPwAAAD8PAAAAAAAAAAEdCgAAaAIAALqpZCW4y+0/apMwBfvK5j8AAAA/DwAAAAAAAAABHgoAAGgCAACkQIjyz/PtP3OAOWR23eY/AAAAPx8AAAAAAAAAAR8KAABoAgAApNVCemUL7j8aqN/jLuTmPwAAAD8fAAAAAAAAAAEgCgAAaAIAAJrrsSQ8K+4/AzLJA93l5j8AAAA/PAAAAAAAAAABIQoAAGgCAAB0bs+M/0PuP8HPhWPn6uY/AAAAPzwAAAAAAAAAASIKAABoAgAAdgOKFJVb7j+U41ijQ+7mPwAAAD88AAAAAAAAAAEjCgAAaAIAAF4F81kXbO4/lONYo0Pu5j8AAAA/TAAAAAAAAAABJAoAAGgCAADgT9Ad4nfuP5TjWKND7uY/AAAAP0wAAAAAAAAAASUKAABoAgAAYJqt4ayD7j9o9yvjn/HmPwAAAD9rAAAAAAAAAAEmCgAAaAIAALrS7YWlkO4/aPcr45/x5j8AAAA/awAAAAAAAAABJwoAAGgCAAA6HctJcJzuP39tQsPx7+Y/AAAAP2sAAAAAAAAAASgKAABoAgAA2Pr5T06v7j8wHvbDgOLmPwAAAD+KAAAAAAAAAAEpCgAAaAIAACS07haIxO4/PacDRVfO5j8AAAA/igAAAAAAAAABKgoAAGgCAAAMtldcCtXuP24vNSdWpOY/AAAAP4oAAAAAAAAAASsKAABoAgAADLZXXArV7j9uLzUnVqTmPwAAAD+qAAAAAAAAAAEsCgAAaAIAAAy2V1wK1e4/bi81J1ak5j8AAAA/qgAAAAAAAAABLQoAAGgCAAAMtldcCtXuP24vNSdWpOY/AAAAP6oAAAAAAAAAAS4KAABoAgAAYsM2QppI7z/7K8Wr90zmPwAAAD8AAAAAAAAAAAEvCgAAaAIAAGLDNkKaSO8/+yvFq/dM5j8AAAA/DwAAAAAAAAABMAoAAGgCAACEQBna1i/vPxuP5OrEXeY/AAAAPw8AAAAAAAAAATEKAABoAgAAeCwTdYIg7z/AtopqfWTmPwAAAD8PAAAAAAAAAAEyCgAAaAIAAB700tCJE+8/lMpdqtln5j8AAAA/LgAAAAAAAAABMwoAAGgCAAD2THspIv3uP31UR8qHaeY/AAAAPy4AAAAAAAAAATQKAABoAgAAtBLSP6ff7j/AtopqfWTmPwAAAD8+AAAAAAAAAAE1CgAAaAIAADIzOvRGvO4/qUB0iitm5j8AAAA/TgAAAAAAAAABNgoAAGgCAAA6HctJcJzuP6lAdIorZuY/AAAAP04AAAAAAAAAATcKAABoAgAAIPW+f8d97j9o3jDqNWvmPwAAAD9OAAAAAAAAAAE4CgAAaAIAAGqEPjfWY+4/JXztSUBw5j8AAAA/bQAAAAAAAAABOQoAAGgCAADcJVsOt0juP563ZglVeuY/AAAAP20AAAAAAAAAAToKAABoAgAAdNkUBWos7j/sBrMIxofmPwAAAD9tAAAAAAAAAAE7CgAAaAIAAD4et/itBu4/CmrSR5OY5j8AAAA/jAAAAAAAAAABPAoAAGgCAABuGuVtqeXtP5obYuf5oOY/AAAAP4wAAAAAAAAAAT0KAABoAgAAVPLYowDH7T9XuR5HBKbmPwAAAD+MAAAAAAAAAAE+CgAAaAIAAJ6BWFsPre0//uDExrys5j8AAAA/kQAAAAAAAAABPwoAAGgCAADE/jrzS5TtP9H0lwYZsOY/AAAAP5EAAAAAAAAAAUAKAABoAgAANKBXyix57T+OklRmI7XmPwAAAD+wAAAAAAAAAAFBCgAAaAIAAIquIl/6Vu0/M7r65du75j8AAAA/sAAAAAAAAAABQgoAAGgCAACWmLO0IzftP0owEcYtuuY/AAAAP7AAAAAAAAAAAUMKAABoAgAALkxtq9Ya7T93HD6G0bbmPwAAAD/PAAAAAAAAAAFECgAAaAIAACq3siNBA+0/52qu5mqu5j8AAAA/zwAAAAAAAAABRQoAAGgCAADe/b1cB+7sPyrN8YZgqeY/AAAAP88AAAAAAAAAAUYKAABoAgAAQiCPVinb7D9uLzUnVqTmPwAAAD/vAAAAAAAAAAFHCgAAaAIAAI6vDg44wew/9fO7Z0Ga5j8AAAA/7wAAAAAAAAABSAoAAGgCAAAkY8gE66TsP9WQnCh0ieY/AAAAP+8AAAAAAAAAAUkKAABoAgAAvBaC+52I7D9cVSNpX3/mPwAAAD/+AAAAAAAAAAFKCgAAaAIAAHrc2BEja+w/+I/AiZxz5j8AAAA//gAAAAAAAAABSwoAAGgCAAB4Rx6KjVPsP6lAdIorZuY/AAAAPx0BAAAAAAAAAUwKAABoAgAABHyMo4E/7D8wBfvKFlzmPwAAAD8dAQAAAAAAAAFNCgAAaAIAALjCl9xHKuw/t8mBCwJS5j8AAAA/HQEAAAAAAAABTgoAAGgCAAAa5WjWaRfsP1QEHyw/RuY/AAAAPz0BAAAAAAAAAU8KAABoAgAAZHTojXj96z/EUo+M2D3mPwAAAD89AQAAAAAAAAFQCgAAaAIAALyCsyJG2+s/HivpDCA35j8AAAA/PQEAAAAAAAABUQoAAGgCAAA8oxvX5bfrP0sXFs3DM+Y/AAAAP1wBAAAAAAAAAVIKAABoAgAA+mhy7Wqa6z9LFxbNwzPmPwAAAD9cAQAAAAAAAAFTCgAAaAIAANDBGkYDhOs/SxcWzcMz5j8AAAA/XAEAAAAAAAABVAoAAGgCAABc9ohf92/rP3cDQ41nMOY/AAAAP2wBAAAAAAAAAVUKAABoAgAANE8xuI9Z6z/+x8nNUibmPwAAAD9sAQAAAAAAAAFWCgAAaAIAABgnJe7mOus/QioNbkgh5j8AAAA/iwEAAAAAAAABVwoAAGgCAABuNfCCtBjrPyu09o32IuY/AAAAP4sBAAAAAAAAAVgKAABoAgAAeh+B2N346j/+x8nNUibmPwAAAD+aAQAAAAAAAAFZCgAAaAIAAJ6cY3Aa4Oo/6FGz7QAo5j8AAAA/mgEAAAAAAAABWgoAAGgCAAAq0dGJDszqP/7Hyc1SJuY/AAAAP6oBAAAAAAAAAVsKAABoAgAAACp64qa16j8rtPaN9iLmPwAAAD+qAQAAAAAAAAFcCgAAaAIAAHLLlrmHmuo/snh9zuEY5j8AAAA/yQEAAAAAAAABXQoAAGgCAACkx8Qug3nqP95kqo6FFeY/AAAAP8kBAAAAAAAAAV4KAABoAgAAsLFVhKxZ6j/eZKqOhRXmPwAAAD/JAQAAAAAAAAFfCgAAaAIAACBTcluNPuo/3mSqjoUV5j8AAAA/6QEAAAAAAAABYAoAAGgCAACsh+B0gSrqP95kqo6FFeY/AAAAP+kBAAAAAAAAAWEKAABoAgAAxIV3L/8Z6j/12sBu1xPmPwAAAD/pAQAAAAAAAAFiCgAAaAIAAE665UjzBeo/OT0ED80O5j8AAAA/+AEAAAAAAAABYwoAAGgCAAAyktl+SufpP5IVXo8UCOY/AAAAP/gBAAAAAAAAAWQKAABoAgAAZo4H9EXG6T+pi3RvZgbmPwAAAD8XAgAAAAAAAAFlCgAAaAIAAEhm+ymdp+k/6+23D1wB5j8AAAA/FwIAAAAAAAABZgoAAGgCAAAgv6OCNZHpP9V3oS8KA+Y/AAAAPycCAAAAAAAAAWcKAABoAgAArPMRnCl96T+SFV6PFAjmPwAAAD8nAgAAAAAAAAFoCgAAaAIAAMTxqFanbOk/khVejxQI5j8AAAA/NwIAAAAAAAABaQoAAGgCAAACAt0w91rpP6mLdG9mBuY/AAAAPzcCAAAAAAAAAWoKAABoAgAAjjZLSutG6T+pi3RvZgbmPwAAAD9WAgAAAAAAAAFrCgAAaAIAANjFygH6LOk/AmTO763/5T8AAAA/VgIAAAAAAAABbAoAAGgCAAD+Qq2ZNhTpPwJkzu+t/+U/AAAAP1YCAAAAAAAAAW0KAABoAgAASNIsUUX66D9FxhGQo/rlPwAAAD91AgAAAAAAAAFuCgAAaAIAACAr1and4+g/L1D7r1H85T8AAAA/dQIAAAAAAAABbwoAAGgCAAD4g30Cds3oPxna5M///eU/AAAAP3UCAAAAAAAAAXAKAABoAgAAhLjrG2q56D8Z2uTP//3lPwAAAD+UAgAAAAAAAAFxCgAAaAIAAJy2gtbnqOg/6+23D1wB5j8AAAA/lAIAAAAAAAABcgoAAGgCAAAo6/Dv25ToP9V3oS8KA+Y/AAAAP5QCAAAAAAAAAXMKAABoAgAATmjThxh86D8CZM7vrf/lPwAAAD+jAgAAAAAAAAF0CgAAaAIAAAwuKp6dXug/6+23D1wB5j8AAAA/owIAAAAAAAABdQoAAGgCAADuBR7U9D/oPwJkzu+t/+U/AAAAP8ICAAAAAAAAAXYKAABoAgAAOpWdiwMm6D/Vd6EvCgPmPwAAAD/CAgAAAAAAAAF3CgAAaAIAAMTJC6X3Eeg/1XehLwoD5j8AAAA/0gIAAAAAAAABeAoAAGgCAADex6JfdQHoP+vttw9cAeY/AAAAP9ICAAAAAAAAAXkKAABoAgAAHNjWOcXv5z/r7bcPXAHmPwAAAD/iAgAAAAAAAAF6CgAAaAIAAID6pzPn3Oc/AmTO763/5T8AAAA/4gIAAAAAAAABewoAAGgCAABm0ptpPr7nP9V3oS8KA+Y/AAAAPwEDAAAAAAAAAXwKAABoAgAAls7J3jmd5z/r7bcPXAHmPwAAAD8BAwAAAAAAAAF9CgAAaAIAAAhw5rUaguc/1XehLwoD5j8AAAA/AQMAAAAAAAABfgoAAGgCAAC6tvHu4GznP78Bi0+4BOY/AAAAPxADAAAAAAAAAX8KAABoAgAA+MYlyTBb5z+pi3RvZgbmPwAAAD8QAwAAAAAAAAGACgAAaAIAAOqyH2TcS+c/qYt0b2YG5j8AAAA/MAMAAAAAAAABgQoAAGgCAAB254190DfnP9V3oS8KA+Y/AAAAPzADAAAAAAAAAYIKAABoAgAAdFLT9Tog5z8Z2uTP//3lPwAAAD8wAwAAAAAAAAGDCgAAaAIAAAwGjeztA+c/RcYRkKP65T8AAAA/TwMAAAAAAAABhAoAAGgCAAB8p6nDzujmPy9Q+69R/OU/AAAAP08DAAAAAAAAAYUKAABoAgAAehLvOznR5j/r7bcPXAHmPwAAAD9PAwAAAAAAAAGGCgAAaAIAAC5Z+nT/u+Y/qYt0b2YG5j8AAAA/XwMAAAAAAAABhwoAAGgCAAAGsqLNl6XmP3ufR6/CCeY/AAAAP18DAAAAAAAAAYgKAABoAgAAatRzx7mS5j9PsxrvHg3mPwAAAD9+AwAAAAAAAAGJCgAAaAIAAPQI4uCtfuY/T7Ma7x4N5j8AAAA/fgMAAAAAAAABigoAAGgCAAD0cydZGGfmP2UpMc9wC+Y/AAAAP40DAAAAAAAAAYsKAABoAgAA2Esbj29I5j9PsxrvHg3mPwAAAD+NAwAAAAAAAAGMCgAAaAIAALwjD8XGKeY/9drAbtcT5j8AAAA/nQMAAAAAAAABjQoAAGgCAAB66WXbSwzmP5sCZ+6PGuY/AAAAP50DAAAAAAAAAY4KAABoAgAAUkIONOT15T8rtPaN9iLmPwAAAD+8AwAAAAAAAAGPCgAAaAIAAASJGW2q4OU/6FGz7QAo5j8AAAA/vAMAAAAAAAABkAoAAGgCAABEmU1H+s7lP6Tvb00LLeY/AAAAP7wDAAAAAAAAAZEKAABoAgAAQgSTv2S35T+k729NCy3mPwAAAD/cAwAAAAAAAAGSCgAAaAIAAJgSXlQyleU/jnlZbbku5j8AAAA/3AMAAAAAAAABkwoAAGgCAAAWM8YI0nHlP/I+vEx8OuY/AAAAP9wDAAAAAAAAAZQKAABoAgAAbEGRnZ9P5T9UBB8sP0bmPwAAAD/7AwAAAAAAAAGVCgAAaAIAAGoXHI50IOU/oFNrK7BT5j8AAAA/+wMAAAAAAAABlgoAAGgCAABqFxyOdCDlP6BTayuwU+Y/AAAAP/sDAAAAAAAAAZcKAABoAgAAahccjnQg5T+gU2srsFPmPwAAAD/7AwAAAAAAAAGYCgAAaAIAAGoXHI50IOU/oFNrK7BT5j8AAAA/CgQAAAAAAAABmQoAAGgCAACY6NT4F0zLP05J39CgGe0/AAAAPwAAAAAAAAAAAZoKAABoAgAAmOjU+BdMyz9OSd/QoBntPwAAAD8PAAAAAAAAAAGbCgAAaAIAAJjo1PgXTMs/Tknf0KAZ7T8AAAA/DwAAAAAAAAABnAoAAGgCAABkwjF08T3LP9mpajPn6Ow/AAAAPy4AAAAAAAAAAZ0KAABoAgAAZMIxdPE9yz8plbtUs8/sPwAAAD8uAAAAAAAAAAGeCgAAaAIAAJpTGnGCNMs/NB7J1Ym77D8AAAA/PgAAAAAAAAABnwoAAGgCAADM5AJuEyvLP4QJGvdVouw/AAAAPz4AAAAAAAAAAaAKAABoAgAAMAfUZzUYyz+/flQ40IrsPwAAAD9OAAAAAAAAAAGhCgAAaAIAAMi6jV7o+8o/+fOOeUpz7D8AAAA/TgAAAAAAAAABogoAAGgCAACQ/y9SLNbKP19V9npoWOw/AAAAP20AAAAAAAAAAaMKAABoAgAAwPtdxye1yj+uQEecND/sPwAAAD9tAAAAAAAAAAGkCgAAaAIAAI5AALtrj8o/eGcRfRUw7D8AAAA/bQAAAAAAAAABpQoAAGgCAAAiX/8piVvKPywYxX2kIuw/AAAAP30AAAAAAAAAAaYKAABoAgAAUMZyF+8iyj+z3Eu+jxjsPwAAAD99AAAAAAAAAAGnCgAAaAIAALS+zgHm4Mk/38h4fjMV7D8AAAA/nAAAAAAAAAABqAoAAGgCAADiJULvS6jJP9/IeH4zFew/AAAAP5wAAAAAAAAAAakKAABoAgAAEPj6VBxYyT+z3Eu+jxjsPwAAAD+rAAAAAAAAAAGqCgAAaAIAAKaBPzykDMk/LBjFfaQi7D8AAAA/qwAAAAAAAAABqwoAAGgCAAA2dsmblqnIP2Hx+pzDMew/AAAAP7sAAAAAAAAAAawKAABoAgAA/Ps7+Bk9yD8+8tY7m0fsPwAAAD+7AAAAAAAAAAGtCgAAaAIAAFzKItPly8c/7waGGs9g7D8AAAA/2gAAAAAAAAABrgoAAGgCAAC4mAmusVrHPxhXrrgXhOw/AAAAP9oAAAAAAAAAAa8KAABoAgAAfh58CjXuxj/oznzWGK7sPwAAAD/aAAAAAAAAAAGwCgAAaAIAABKowPG8osY/otA0FMjZ7D8AAAA/+gAAAAAAAAABsQoAAGgCAADcV6hda2XGP0Vc1nElB+0/AAAAP/oAAAAAAAAAAbIKAABoAgAAcOHsRPMZxj9KrdquRUDtPwAAAD/6AAAAAAAAAAGzCgAAaAIAAJ5IYDJZ4cU/OojICxR77T8AAAA/GQEAAAAAAAABtAoAAGgCAADQRI6nVMDFPxPtn4iQt+0/AAAAPxkBAAAAAAAAAbUKAABoAgAAmh7rIi6yxT8bPqTFsPDtPwAAAD8ZAQAAAAAAAAG2CgAAaAIAAJoe6yIussU/8qJ7Qi0t7j8AAAA/KAEAAAAAAAABtwoAAGgCAADQRI6nVMDFP+N9aZ/7Z+4/AAAAPygBAAAAAAAAAbgKAABoAgAAnkhgMlnhxT/pzm3cG6HuPwAAAD9IAQAAAAAAAAG5CgAAaAIAAAgqYcM7FcY/8R9yGTza7j8AAAA/SAEAAAAAAAABugoAAGgCAACoMQXZRFfGP09J0NajDO8/AAAAP0gBAAAAAAAAAbsKAABoAgAAEqjA8byixj82N7XU9jTvPwAAAD9nAQAAAAAAAAG8CgAAaAIAABZn8Ih96cY/uV8384ZR7z8AAAA/ZwEAAAAAAAABvQoAAGgCAADqlDcjrTnHP5ZgE5JeZ+8/AAAAP2cBAAAAAAAAAb4KAABoAgAA8OghQgOYxz+2wzLRK3jvPwAAAD+GAQAAAAAAAAG/CgAAaAIAAF6JUmqmEsg/wLA7MKeK7z8AAAA/hgEAAAAAAAABwAoAAGgCAADOKYOSSY3IP1Biy88Nk+8/AAAAP4YBAAAAAAAAAcEKAABoAgAACjnLvVsRyT8MAIgvGJjvPwAAAD+kAQAAAAAAAAHCCgAAaAIAABIicGRHh8k/UGLLzw2T7z8AAAA/pAEAAAAAAAABwwoAAGgCAACALeYEVerJPwITf9Cche8/AAAAP6QBAAAAAAAAAcQKAABoAgAA7jhcpWJNyj/ir1+Rz3TvPwAAAD+0AQAAAAAAAAHFCgAAaAIAAMD7Xccntco/HSWa0kld7z8AAAA/tAEAAAAAAAABxgoAAGgCAACYvl/p7BzLP8foRHRdPe8/AAAAP9MBAAAAAAAAAccKAABoAgAAnBJKCEN7yz+GIgb2whvvPwAAAD/TAQAAAAAAAAHICgAAaAIAANj3HCQq0Ms/XdLdV3r47j8AAAA/0wEAAAAAAAAByQoAAGgCAAB0/8A5MxLMP41aDzp5zu4/AAAAP/MBAAAAAAAAAcoKAABoAgAAeCk2SV5BzD/TWFf8yaLuPwAAAD/zAQAAAAAAAAHLCgAAaAIAAHpTq1iJcMw/zgdTv6lp7j8AAAA/8wEAAAAAAAABzAoAAGgCAADkn/Fh1ozMP8a2ToKJMO4/AAAAPxICAAAAAAAAAc0KAABoAgAA5J/xYdaMzD/X22Alu/XtPwAAAD8SAgAAAAAAAAHOCgAAaAIAAHzoZeAeiMw/pJ4vKPe/7T8AAAA/EgIAAAAAAAABzwoAAGgCAADkCjfaQHXMPxiJpKrrkO0/AAAAPyECAAAAAAAAAdAKAABoAgAAqk/ZzYRPzD91/QJNjmPtPwAAAD8hAgAAAAAAAAHRCgAAaAIAAKaQqTbECMw/5+d3z4I07T8AAAA/QQIAAAAAAAAB0goAAGgCAAA6hTOWtqXLPxdwqbGBCu0/AAAAP0ECAAAAAAAAAdMKAABoAgAAynm99ahCyz9J+NqTgODsPwAAAD9BAgAAAAAAAAHUCgAAaAIAAJD/L1Is1so/BzKcFea+7D8AAAA/YAIAAAAAAAAB1QoAAGgCAAC+PC4wZ27KPysxwHYOqew/AAAAP2ACAAAAAAAAAdYKAABoAgAAgMKgjOoByj/0V4pX75nsPwAAAD9gAgAAAAAAAAHXCgAAaAIAAEhIE+ltlck/kpIneCyO7D8AAAA/fwIAAAAAAAAB2AoAAGgCAADap+LAyhrJP9b0ahgiiew/AAAAP38CAAAAAAAAAdkKAABoAgAAAlAmF3CbyD+/flQ40IrsPwAAAD9/AgAAAAAAAAHaCgAAaAIAAJSv9e7MIMg/IkS3F5OW7D8AAAA/jwIAAAAAAAAB2woAAGgCAACMxlBI4arHP9FYZvbGr+w/AAAAP48CAAAAAAAAAdwKAABoAgAATkzDpGQ+xz/8qI6UD9PsPwAAAD+uAgAAAAAAAAHdCgAAaAIAAORATQRX28Y/4pZzkmL77D8AAAA/rgIAAAAAAAAB3goAAGgCAACqW3rob4bGP1c26C8cLO0/AAAAP74CAAAAAAAAAd8KAABoAgAADFTW0mZExj/P1VzN1VztPwAAAD++AgAAAAAAAAHgCgAAaAIAAG5MMr1dAsY/6px36keU7T8AAAA/zQIAAAAAAAAB4QoAAGgCAABqIr2tMtPFP3iyAmhTw+0/AAAAP80CAAAAAAAAAeIKAABoAgAAnLOlqsPJxT+r7zNlF/ntPwAAAD/tAgAAAAAAAAHjCgAAaAIAAGoiva0y08U/FQabgfo97j8AAAA/7QIAAAAAAAAB5AoAAGgCAABst3c1yOrFP3wcAp7dgu4/AAAAP+0CAAAAAAAAAeUKAABoAgAA1Jh4xqoexj9t9+/6q73uPwAAAD8MAwAAAAAAAAHmCgAAaAIAAAzpkFr8W8Y/45ZkmGXu7j8AAAA/DAMAAAAAAAAB5woAAGgCAACs8DRwBZ7GP1g22TUfH+8/AAAAPwwDAAAAAAAAAegKAABoAgAA5NUHjOzyxj/9wXqTfEzvPwAAAD8bAwAAAAAAAAHpCgAAaAIAAIJyZimLTMc/oE0c8dl57z8AAAA/GwMAAAAAAAAB6goAAGgCAADA7PPMB7nHP4Q7Ae8sou8/AAAAPzsDAAAAAAAAAesKAABoAgAALo0k9aozyD/GAUBtx8PvPwAAAD87AwAAAAAAAAHsCgAAaAIAADZ2yZuWqcg/jIwFLE3b7z8AAAA/OwMAAAAAAAAB7QoAAGgCAAByhRHHqC3JP+5RaAsQ5+8/AAAAP1oDAAAAAAAAAe4KAABoAgAAFrcq7NyeyT+s7yRrGuzvPwAAAD9aAwAAAAAAAAHvCgAAaAIAAOp5LA6iBso/rO8kaxrs7z8AAAA/WgMAAAAAAAAB8AoAAGgCAABWhaKur2nKPxw+lcuz4+8/AAAAP3kDAAAAAAAAAfEKAABoAgAAkmp1ypa+yj/mZF+slNTvPwAAAD95AwAAAAAAAAHyCgAAaAIAAC5yGeCfAMs/TMbGrbK57z8AAAA/eQMAAAAAAAAB8woAAGgCAADKeb31qELLP2TY4a9fke8/AAAAP4kDAAAAAAAAAfQKAABoAgAAbBYck0ecyz9JEceS7VnvPwAAAD+JAwAAAAAAAAH1CgAAaAIAAEBEYy137Ms/b6zvFXEd7z8AAAA/qAMAAAAAAAAB9goAAGgCAAB2lHvByCnMP1Pl1Pj+5e4/AAAAP6gDAAAAAAAAAfcKAABoAgAAFAdlTzxUzD95gP17gqnuPwAAAD+oAwAAAAAAAAH4CgAAaAIAAEjCwlv4ecw/iqUPH7Ru7j8AAAA/1QMAAAAAAAAB+QoAAGgCAACwDgllRZbMP7BAOKI3Mu4/AAAAP9UDAAAAAAAAAfoKAABoAgAAGMaU5vyazD/X22Alu/XtPwAAAD/VAwAAAAAAAAH7CgAAaAIAAEpXfeONkcw/uhRGCEm+7T8AAAA/9QMAAAAAAAAB/AoAAGgCAADkn/Fh1ozMP3Fh/ioziu0/AAAAP/UDAAAAAAAAAf0KAABoAgAASMLCW/h5zD+h6S8NMmDtPwAAAD/1AwAAAAAAAAH+CgAAaAIAALDkk1UaZ8w/jg8eTzs77T8AAAA/BAQAAAAAAAAB/woAAGgCAACqT9nNhE/MP3s1DJFEFu0/AAAAPwQEAAAAAAAAAQALAABoAgAAqCVkvlkgzD9S5ePy+/LsPwAAAD8jBAAAAAAAAAEBCwAAaAIAANj3HCQq0Ms/QAvSNAXO7D8AAAA/IwQAAAAAAAABAgsAAGgCAAA0xgP/9V7LP472IlbRtOw/AAAAPzMEAAAAAAAAAQMLAABoAgAALN1eWArpyj+ECRr3VaLsPwAAAD8zBAAAAAAAAAEECwAAaAIAAIqrRTPWd8o/C86gN0GY7D8AAAA/QwQAAAAAAAABBQsAAGgCAAC06EMRERDKP2Sm+reIkew/AAAAP0MEAAAAAAAAAQYLAABoAgAA4iVC70uoyT97HBGY2o/sPwAAAD9iBAAAAAAAAAEHCwAAaAIAAD7Ks7rsB8k/OLrN9+SU7D8AAAA/YgQAAAAAAAABCAsAAGgCAACY2Wr+90/IP3iADHZ/tuw/AAAAP2IEAAAAAAAAAQkLAABoAgAATkzDpGQ+xz8FlpfziuXsPwAAAD+BBAAAAAAAAAEKCwAAaAIAAE5Mw6RkPsc/BZaX84rl7D8AAAA/gQQAAAAAAAABCwsAAGgCAABOTMOkZD7HPwWWl/OK5ew/AAAAP4EEAAAAAAAAAQwLAABoAgAATkzDpGQ+xz8FlpfziuXsPwAAAD+BBAAAAAAAAAENCwAAaAIAAOD+qQtFWOw/sJf07xig1z8AAAA/AAAAAAAAAAABDgsAAGgCAADg/qkLRVjsP7CX9O8YoNc/AAAAPxAAAAAAAAAAAQ8LAABoAgAA4P6pC0VY7D+wl/TvGKDXPwAAAD8QAAAAAAAAAAEQCwAAaAIAAOD+qQtFWOw/sJf07xig1z8AAAA/LwAAAAAAAAABEQsAAGgCAACQRbVEC0PsP8JxBq4Pxdc/AAAAPy8AAAAAAAAAARILAABoAgAA6Og6YW447D+06PgsOdnXPwAAAD8vAAAAAAAAAAETCwAAaAIAALjCl9xHKuw/IJtka3f31z8AAAA/TgAAAAAAAAABFAsAAGgCAADOwC6XxRnsP+YlKir9Dtg/AAAAP04AAAAAAAAAARULAABoAgAAWvWcsLkF7D9U2JVoOy3YPwAAAD9OAAAAAAAAAAEWCwAAaAIAAAo8qOl/8Os/lJ7U5tVO2D8AAAA/XgAAAAAAAAABFwsAAGgCAACi72HgMtTrP3qMueQod9g/AAAAP20AAAAAAAAAARgLAABoAgAA7n7hl0G66z8IokRiNKbYPwAAAD9tAAAAAAAAAAEZCwAAaAIAAIQym470nes/tBrvHg3m2D8AAAA/jQAAAAAAAAABGgsAAGgCAABC+PGkeYDrP9rOEpv6L9k/AAAAP40AAAAAAAAAARsLAABoAgAAdvQfGnVf6z/SlglXRH3ZPwAAAD+NAAAAAAAAAAEcCwAAaAIAADK6djD6Qes/Jjdak9XD2T8AAAA/nAAAAAAAAAABHQsAAGgCAACiW5MH2ybrP/6bMRBSANo/AAAAP5wAAAAAAAAAAR4LAABoAgAAPA9N/o0K6z8y2WINFjbaPwAAAD+7AAAAAAAAAAEfCwAAaAIAAKywadVu7+o/OCpnSjZv2j8AAAA/uwAAAAAAAAABIAsAAGgCAADQLUxtq9bqP/IrH4jlmto/AAAAP7sAAAAAAAAAASELAABoAgAAhHRXpnHB6j+sLdfFlMbaPwAAAD/bAAAAAAAAAAEiCwAAaAIAAOiWKKCTruo/7PMVRC/o2j8AAAA/2wAAAAAAAAABIwsAAGgCAAAAlb9aEZ7qP7R+2wK1/9o/AAAAP9sAAAAAAAAAASQLAABoAgAAgErilkaS6j+m9c2B3hPbPwAAAD/6AAAAAAAAAAElCwAAaAIAAIBK4pZGkuo/pvXNgd4T2z8AAAA/+gAAAAAAAAABJgsAAGgCAACASuKWRpLqP6b1zYHeE9s/AAAAP/oAAAAAAAAAAScLAABoAgAAgErilkaS6j+m9c2B3hPbPwAAAD/6AAAAAAAAAAEoCwAAaAIAAOAnM2wyHe0/fEHI+erj1j8AAAA/AAAAAAAAAAABKQsAAGgCAADgJzNsMh3tP3xByPnq49Y/AAAAPxAAAAAAAAAAASoLAABoAgAA4CczbDId7T98Qcj56uPWPwAAAD8QAAAAAAAAAAErCwAAaAIAAOAnM2wyHe0/fEHI+erj1j8AAAA/EAAAAAAAAAABLAsAAGgCAADgJzNsMh3tP3xByPnq49Y/AAAAPy8AAAAAAAAAAS0LAABoAgAA4CczbDId7T98Qcj56uPWPwAAAD8vAAAAAAAAAAEuCwAAaAIAAJJuPqX4B+0/ame2O/S+1j8AAAA/PwAAAAAAAAABLwsAAGgCAAC4gNvEygbtP/ArPXzftNY/AAAAPz8AAAAAAAAAATALAABoAgAAnu2Jgrf/7D/wKz1837TWPwAAAD9PAAAAAAAAAAExCwAAaAIAANJ+cn9I9uw/wj8QvDu41j8AAAA/TwAAAAAAAAABMgsAAGgCAAB2RjLbT+nsPxCPXLusxdY/AAAAP24AAAAAAAAAATMLAABoAgAAaDIsdvvZ7D8w8nv6edbWPwAAAD9uAAAAAAAAAAE0CwAAaAIAAM5U/W8dx+w/TlWbOUfn1j8AAAA/bgAAAAAAAAABNQsAAGgCAADmUpQqm7bsP5yk5zi49NY/AAAAP30AAAAAAAAAATYLAABoAgAAsizxpXSo7D/caia3UhbXPwAAAD+NAAAAAAAAAAE3CwAAaAIAAArQdsLXnew/8EQ4dUk71z8AAAA/jQAAAAAAAAABOAsAAGgCAACulzYe35DsP4jj0HMrVtc/AAAAP6sAAAAAAAAAATkLAABoAgAACju8OkKG7D96WsPyVGrXPwAAAD+rAAAAAAAAAAE6CwAAaAIAAKKDMLmKgew/FPlb8TaF1z8AAAA/qwAAAAAAAAABOwsAAGgCAADwp2r4Ln/sPwhwTnBgmdc/AAAAP7sAAAAAAAAAATwLAABoAgAAfHGTmbiC7D/85kDvia3XPwAAAD+7AAAAAAAAAAE9CwAAaAIAAOIoHxtwh+w/SDaN7vq61z8AAAA/2gAAAAAAAAABPgsAAGgCAADWqdM9sY/sPzytf20kz9c/AAAAP9oAAAAAAAAAAT8LAABoAgAAfgZOIU6a7D/i1CXt3NXXPwAAAD/aAAAAAAAAAAFACwAAaAIAACRjyATrpOw/iPzLbJXc1z8AAAA/+QAAAAAAAAABQQsAAGgCAADMv0Loh6/sP4j8y2yV3Nc/AAAAP/kAAAAAAAAAAUILAABoAgAAdBy9yyS67D9cEJ+s8d/XPwAAAD/5AAAAAAAAAAFDCwAAaAIAAM5U/W8dx+w/XBCfrPHf1z8AAAA/GQEAAAAAAAABRAsAAGgCAADaaAPVcdbsP9RLGGwG6tc/AAAAPxkBAAAAAAAAAUULAABoAgAANqFDeWrj7D/0rjer0/rXPwAAAD8ZAQAAAAAAAAFGCwAAaAIAAN79vVwH7uw/buqwaugE2D8AAAA/OAEAAAAAAAABRwsAAGgCAACqbNVfdvfsP7w5/WlZEtg/AAAAPzgBAAAAAAAAAUgLAABoAgAANjb+AAD77D+usO/ogibYPwAAAD84AQAAAAAAAAFJCwAAaAIAAJ7tiYK3/+w/dDu1pwg+2D8AAAA/SAEAAAAAAAABSgsAAGgCAADsEcTBW/3sP4gVx2X/Ytg/AAAAP0gBAAAAAAAAAUsLAABoAgAAqmzVX3b37D9sA6xjUovYPwAAAD9nAQAAAAAAAAFMCwAAaAIAAJDZgx1j8Ow/+hg34V262D8AAAA/ZwEAAAAAAAABTQsAAGgCAAACEFt82ezsP+AGHN+w4tg/AAAAP2cBAAAAAAAAAU4LAABoAgAANqFDeWrj7D/I9ADdAwvZPwAAAD+GAQAAAAAAAAFPCwAAaAIAAJBEyZXN2Ow/YJOZ2+Ul2T8AAAA/hgEAAAAAAAABUAsAAGgCAACmQmBQS8jsP8C895hNWNk/AAAAP4YBAAAAAAAAAVELAABoAgAAdBy9yyS67D8AgzYX6HnZPwAAAD+lAQAAAAAAAAFSCwAAaAIAABjkfCcsrew/bDWiVSaY2T8AAAA/pQEAAAAAAAABUwsAAGgCAAByhwJEj6LsP4yYwZTzqNk/AAAAP6UBAAAAAAAAAVQLAABoAgAApBjrQCCZ7D/a5w2UZLbZPwAAAD+1AQAAAAAAAAFVCwAAaAIAANap0z2xj+w/NMBnFKyv2T8AAAA/tQEAAAAAAAABVgsAAGgCAABw8ke8+YrsP+hwGxU7otk/AAAAP9QBAAAAAAAAAVcLAABoAgAAlATl28uJ7D/IDfzVbZHZPwAAAD/UAQAAAAAAAAFYCwAAaAIAAErgqpwnjOw/AIM2F+h52T8AAAA/1AEAAAAAAAABWQsAAGgCAACUBOXby4nsP5LQytipW9k/AAAAP/MBAAAAAAAAAVoLAABoAgAA/LtwXYOO7D9UCoxaDzrZPwAAAD/zAQAAAAAAAAFbCwAAaAIAAH4GTiFOmuw/QDB6nBgV2T8AAAA/8wEAAAAAAAABXAsAAGgCAADWPo7FRqfsP2bLoh+c2Ng/AAAAPxMCAAAAAAAAAV0LAABoAgAANHfOaT+07D+6Uvhiw5jYPwAAAD8TAgAAAAAAAAFeCwAAaAIAABp5N6/BxOw/4O0g5kZc2D8AAAA/EwIAAAAAAAABXwsAAGgCAAB2sXdTutHsPwiJSWnKH9g/AAAAPyICAAAAAAAAAWALAABoAgAA0Om397Le7D8uJHLsTePXPwAAAD8iAgAAAAAAAAFhCwAAaAIAAFA0lbt96uw/sJf07xig1z8AAAA/QgIAAAAAAAABYgsAAGgCAADSfnJ/SPbsPw6oV7QWTNc/AAAAP0ICAAAAAAAAAWMLAABoAgAAnu2Jgrf/7D/o8zM4KQLXPwAAAD9CAgAAAAAAAAFkCwAAaAIAAAalFQRvBO0/ame2O/S+1j8AAAA/YQIAAAAAAAABZQsAAGgCAADeknjknAXtP9xRK77oj9Y/AAAAP2ECAAAAAAAAAWYLAABoAgAA3pJ45JwF7T/cUSu+6I/WPwAAAD9hAgAAAAAAAAFnCwAAaAIAAN6SeOScBe0/3FErvuiP1j8AAAA/YQIAAAAAAAABaAsAAGgCAADeknjknAXtP9xRK77oj9Y/AAAAP3ACAAAAAAAAAWkLAABoAgAAAKM9pvMv7j8mUFWMP0raPwAAAD8AAAAAAAAAAAFqCwAAaAIAAACjPabzL+4/JlBVjD9K2j8AAAA/HwAAAAAAAAABawsAAGgCAAAAoz2m8y/uPyZQVYw/Sto/AAAAPx8AAAAAAAAAAWwLAABoAgAAAKM9pvMv7j8mUFWMP0raPwAAAD8fAAAAAAAAAAFtCwAAaAIAAEwyvV0CFu4/3lENyu512j8AAAA/LwAAAAAAAAABbgsAAGgCAAAYDBrZ2wfuP/IrH4jlmto/AAAAPy8AAAAAAAAAAW8LAABoAgAAVhxOsyv27T9+QaoF8cnaPwAAAD9OAAAAAAAAAAFwCwAAaAIAAOJQvMwf4u0//s0nAiYN2z8AAAA/TgAAAAAAAAABcQsAAGgCAAD6TlOHndHtP9gy/36iSds/AAAAP14AAAAAAAAAAXILAABoAgAAhoPBoJG97T9Yv3x714zbPwAAAD9eAAAAAAAAAAFzCwAAaAIAADbKzNlXqO0/UIdzNyHa2z8AAAA/bQAAAAAAAAABdAsAAGgCAAD0jyPw3IrtP5ietvLbNNw/AAAAP20AAAAAAAAAAXULAABoAgAAQB+jp+tw7T8KoiZuOozcPwAAAD+MAAAAAAAAAAF2CwAAaAIAAIquIl/6Vu0/1n3waeDc3D8AAAA/jAAAAAAAAAABdwsAAGgCAACKGWjXZD/tP/4xFObNJt0/AAAAP4wAAAAAAAAAAXgLAABoAgAArpZKb6Em7T/4+QqiF3TdPwAAAD+cAAAAAAAAAAF5CwAAaAIAADrLuIiVEu0/doaInky33T8AAAA/nAAAAAAAAAABegsAAGgCAABSyU9DEwLtP8gm2drd/d0/AAAAP7sAAAAAAAAAAXsLAABoAgAA0n5yf0j27D/Qd90X/jbePwAAAD+7AAAAAAAAAAF8CwAAaAIAAN79vVwH7uw/iHmVVa1i3j8AAAA/ywAAAAAAAAABfQsAAGgCAADEamwa9ObsP1AEWxQzet4/AAAAP8sAAAAAAAAAAX4LAABoAgAAqtca2ODf7D/2KwGU64DePwAAAD/bAAAAAAAAAAF/CwAAaAIAALZWZrWf1+w/9isBlOuA3j8AAAA/2wAAAAAAAAABgAsAAGgCAABcHiYRp8rsPw4+HJaYWN4/AAAAP/oAAAAAAAAAAYELAABoAgAAXB4mEafK7D8OPhyWmFjePwAAAD/6AAAAAAAAAAGCCwAAaAIAAFweJhGnyuw/Dj4clphY3j8AAAA/+gAAAAAAAAABgwsAAGgCAABcHiYRp8rsPw4+HJaYWN4/AAAAPwkBAAAAAAAAAYQLAABoAgAA4E/QHeJ37j+6tuRGa7LaPwAAAD8AAAAAAAAAAAGFCwAAaAIAAOBP0B3id+4/urbkRmuy2j8AAAA/HwAAAAAAAAABhgsAAGgCAADgT9Ad4nfuP7q25EZrsto/AAAAPx8AAAAAAAAAAYcLAABoAgAA4E/QHeJ37j+6tuRGa7LaPwAAAD8fAAAAAAAAAAGICwAAaAIAAOBP0B3id+4/urbkRmuy2j8AAAA/PQAAAAAAAAABiQsAAGgCAAC60u2FpZDuP95qCMNY/No/AAAAPz0AAAAAAAAAAYoLAABoAgAAsFOiqOaY7j/GWO3AqyTbPwAAAD89AAAAAAAAAAGLCwAAaAIAAFSwHIyDo+4/Um54PrdT2z8AAAA/XAAAAAAAAAABjAsAAGgCAAD8DJdvIK7uPzhcXTwKfNs/AAAAP1wAAAAAAAAAAY0LAABoAgAAMjM69Ea87j/Ecei5FavbPwAAAD9cAAAAAAAAAAGOCwAAaAIAALJ9F7gRyO4/XhCBuPfF2z8AAAA/bAAAAAAAAAABjwsAAGgCAACo/svaUtDuP1CHczch2ts/AAAAP2wAAAAAAAAAAZALAABoAgAANMj0e9zT7j8EOCc4sMzbPwAAAD+LAAAAAAAAAAGRCwAAaAIAAAy2V1wK1e4/5NQH+eK72z8AAAA/iwAAAAAAAAABkgsAAGgCAAAMtldcCtXuP+TUB/niu9s/AAAAP4sAAAAAAAAAAZMLAABoAgAADLZXXArV7j/k1Af54rvbPwAAAD+qAAAAAAAAAAGUCwAAaAIAAAy2V1wK1e4/5NQH+eK72z8AAAA/qgAAAAAAAAABlQsAAGgCAAC2PEdP0g7vP8Ym987XF9o/AAAAPwAAAAAAAAAAAZYLAABoAgAAtjxHT9IO7z/GJvfO1xfaPwAAAD8fAAAAAAAAAAGXCwAAaAIAALY8R0/SDu8/xib3ztcX2j8AAAA/HwAAAAAAAAABmAsAAGgCAAC2PEdP0g7vP8Ym987XF9o/AAAAPy8AAAAAAAAAAZkLAABoAgAAtjxHT9IO7z/GJvfO1xfaPwAAAD8vAAAAAAAAAAGaCwAAaAIAALY8R0/SDu8/xib3ztcX2j8AAAA/LwAAAAAAAAABmwsAAGgCAAAEYYGOdgzvP3rwpcjQkNo/AAAAPz8AAAAAAAAAAZwLAABoAgAABGGBjnYM7z9+QaoF8cnaPwAAAD9eAAAAAAAAAAGdCwAAaAIAACpzHq5IC+8/HjFHQfMd2z8AAAA/XgAAAAAAAAABngsAAGgCAACeqfUMvwfvPzhcXTwKfNs/AAAAP14AAAAAAAAAAZ8LAABoAgAANvJpiwcD7z9E/mW2Su7bPwAAAD99AAAAAAAAAAGgCwAAaAIAAPZMeyki/e4/qnjIsNJZ3D8AAAA/fQAAAAAAAAABoQsAAGgCAAB0Ap5lV/HuP4gupGpvz9w/AAAAP30AAAAAAAAAAaILAABoAgAA2CRvX3ne7j+2M8wjfVLdPwAAAD+cAAAAAAAAAAGjCwAAaAIAAKj+y9pS0O4/HK4uHgW+3T8AAAA/nAAAAAAAAAABpAsAAGgCAACo/svaUtDuPxyuLh4Fvt0/AAAAP5wAAAAAAAAAAaULAABoAgAAqP7L2lLQ7j8cri4eBb7dPwAAAD+cAAAAAAAAAAGmCwAAaAIAAKj+y9pS0O4/HK4uHgW+3T8AAAA/rAAAAAAAAAABpwsAAGgCAAAoFHpQyVnpP6oOjZJUZuM/AAAAPwAAAAAAAAAAAagLAABoAgAAvjJ5v+Yl6T/QwrAOQrDjPwAAAD8fAAAAAAAAAAGpCwAAaAIAAD7om/sbGuk/5zjH7pOu4z8AAAA/HwAAAAAAAAABqgsAAGgCAAA+6Jv7GxrpP+c4x+6TruM/AAAAPx8AAAAAAAAAAasLAABoAgAAPuib+xsa6T/nOMfuk67jPwAAAD8+AAAAAAAAAAGsCwAAaAIAAD7om/sbGuk/5zjH7pOu4z8AAAA/PgAAAAAAAAABrQsAAGgCAAAQPoBH+8TqPw27A3Oq+OA/AAAAPwAAAAAAAAAAAa4LAABoAgAAED6AR/vE6j8NuwNzqvjgPwAAAD8QAAAAAAAAAAGvCwAAaAIAABA+gEf7xOo/DbsDc6r44D8AAAA/EAAAAAAAAAABsAsAAGgCAAAQPoBH+8TqPw27A3Oq+OA/AAAAPyAAAAAAAAAAAbELAABoAgAAED6AR/vE6j8NuwNzqvjgPwAAAD8gAAAAAAAAAAGyCwAAaAIAABA+gEf7xOo/DbsDc6r44D8AAAA/IAAAAAAAAAABswsAAGgCAADQmJHlFb/qP1ZuS1DALOE/AAAAPz8AAAAAAAAAAbQLAABoAgAAKDwXAnm06j920WqPjT3hPwAAAD8/AAAAAAAAAAG1CwAAaAIAAM4D112Ap+o/aUhdDrdR4T8AAAA/XgAAAAAAAAABtgsAAGgCAAAMFAs40JXqP1y/T43gZeE/AAAAP14AAAAAAAAAAbcLAABoAgAA5GyzkGh/6j9mrFjsW3jhPwAAAD9eAAAAAAAAAAG4CwAAaAIAAOLX+AjTZ+o/6dTaCuyU4T8AAAA/fQAAAAAAAAABuQsAAGgCAAAIVdugD0/qP1aHRkkqs+E/AAAAP30AAAAAAAAAAboLAABoAgAAkolJugM76j+rw5unFtPhPwAAAD99AAAAAAAAAAG7CwAAaAIAAPirGrQlKOo/v52tZQ344T8AAAA/nQAAAAAAAAABvAsAAGgCAACo8iXt6xLqP0uzOOMYJ+I/AAAAP50AAAAAAAAAAb0LAABoAgAAjsoZI0P06T9SBD0gOWDiPwAAAD+8AAAAAAAAAAG+CwAAaAIAAHKiDVma1ek/IXwLPjqK4j8AAAA/vAAAAAAAAAABvwsAAGgCAACknjvOlbTpPzVWHfwwr+I/AAAAP7wAAAAAAAAAAcALAABoAgAA7i27haSa6T9epkWaedLiPwAAAD/bAAAAAAAAAAHBCwAAaAIAAMiGY948hOk/coBXWHD34j8AAAA/2wAAAAAAAAABwgsAAGgCAAAEl5e4jHLpP7BGltYKGeM/AAAAP9sAAAAAAAAAAcMLAABoAgAAHJUucwpi6T/xDNVUpTrjPwAAAD/7AAAAAAAAAAHECwAAaAIAAMJc7s4RVek/Rkkqs5Fa4z8AAAA/+wAAAAAAAAABxQsAAGgCAAC2SOhpvUXpP+DnwrFzdeM/AAAAP/sAAAAAAAAAAcYLAABoAgAApjTiBGk26T+ncohw+YzjPwAAAD8KAQAAAAAAAAHHCwAAaAIAAEz8oWBwKek/x9Wnr8ad4z8AAAA/CgEAAAAAAAAByAsAAGgCAAB+jYpdASDpPyqbCo+JqeM/AAAAPyoBAAAAAAAAAckLAABoAgAAGNb+20kb6T/nOMfuk67jPwAAAD8qAQAAAAAAAAHKCwAAaAIAAGT6OBvuGOk/0MKwDkKw4z8AAAA/KgEAAAAAAAABywsAAGgCAACyHnNakhbpPxQl9K43q+M/AAAAP0kBAAAAAAAAAcwLAABoAgAA2DAQemQV6T9u/U0vf6TjPwAAAD9JAQAAAAAAAAHNCwAAaAIAANgwEHpkFek/3ku+jxic4z8AAAA/SQEAAAAAAAABzgsAAGgCAACKDNY6wBfpP9RetTCdieM/AAAAP2gBAAAAAAAAAc8LAABoAgAAigzWOsAX6T8jSgZSaXDjPwAAAD9oAQAAAAAAAAHQCwAAaAIAAIoM1jrAF+k/I0oGUmlw4z8AAAA/aAEAAAAAAAAB0QsAAGgCAACKDNY6wBfpPyNKBlJpcOM/AAAAP2gBAAAAAAAAAdILAABoAgAAigzWOsAX6T8jSgZSaXDjPwAAAD+HAQAAAAAAAAHTCwAAaAIAAJ4HqeiEyOo/9kT8jFUH3z8AAAA/AAAAAAAAAAAB1AsAAGgCAACeB6nohMjqP/ZE/IxVB98/AAAAPxAAAAAAAAAAAdULAABoAgAAngep6ITI6j/2RPyMVQffPwAAAD8QAAAAAAAAAAHWCwAAaAIAAJ4HqeiEyOo/9kT8jFUH3z8AAAA/HwAAAAAAAAAB1wsAAGgCAACeB6nohMjqP/ZE/IxVB98/AAAAPx8AAAAAAAAAAdgLAABoAgAAngep6ITI6j/2RPyMVQffPwAAAD8fAAAAAAAAAAHZCwAAaAIAAJ4HqeiEyOo/9kT8jFUH3z8AAAA/HwAAAAAAAAAB2gsAAGgCAACeB6nohMjqP/ZE/IxVB98/AAAAPz4AAAAAAAAAAdsLAABoAgAABL80ajzN6j8UwRbFjJ7fPwAAAD9eAAAAAAAAAAHcCwAAaAIAAAS/NGo8zeo/4pzgwDLv3z8AAAA/XgAAAAAAAAAB3QsAAGgCAADcrJdKas7qPxPaEb72JOA/AAAAP14AAAAAAAAAAd4LAABoAgAAkohdC8bQ6j+g75w7AlTgPwAAAD9tAAAAAAAAAAHfCwAAaAIAAEJkI8wh0+o/6qLkGBiI4D8AAAA/bQAAAAAAAAAB4AsAAGgCAABCZCPMIdPqP2BCWbbRuOA/AAAAP40AAAAAAAAAAeELAABoAgAAhAkSLgfZ6j8DzvoTL+bgPwAAAD+NAAAAAAAAAAHiCwAAaAIAAIQJEi4H2eo/Q5Q5kskH4T8AAAA/jQAAAAAAAAAB4wsAAGgCAACECRIuB9nqPwkf/1BPH+E/AAAAP6wAAAAAAAAAAeQLAABoAgAA0C1MbavW6j+vRqXQBybhPwAAAD+sAAAAAAAAAAHlCwAAaAIAAE7jbqngyuo/xry7sFkk4T8AAAA/rAAAAAAAAAAB5gsAAGgCAABO426p4MrqP8a8u7BZJOE/AAAAP8sAAAAAAAAAAecLAABoAgAATuNuqeDK6j/GvLuwWSThPwAAAD/LAAAAAAAAAAHoCwAAaAIAAE7jbqngyuo/xry7sFkk4T8AAAA/ywAAAAAAAAAB6QsAAGgCAAC87uRJ7i3rP2ZIbAi0Xt8/AAAAPwAAAAAAAAAAAeoLAABoAgAAvO7kSe4t6z9mSGwItF7fPwAAAD8fAAAAAAAAAAHrCwAAaAIAALzu5EnuLes/ZkhsCLRe3z8AAAA/HwAAAAAAAAAB7AsAAGgCAAC87uRJ7i3rP2ZIbAi0Xt8/AAAAPx8AAAAAAAAAAe0LAABoAgAAvO7kSe4t6z9mSGwItF7fPwAAAD8vAAAAAAAAAAHuCwAAaAIAALzu5EnuLes/ZkhsCLRe3z8AAAA/LwAAAAAAAAAB7wsAAGgCAAC87uRJ7i3rP2ZIbAi0Xt8/AAAAPy8AAAAAAAAAAfALAABoAgAAbjXwgrQY6z/aMuGKqC/fPwAAAD9OAAAAAAAAAAHxCwAAaAIAAJZHjaKGF+s/2jLhiqgv3z8AAAA/TgAAAAAAAAAB8gsAAGgCAAAwkAEhzxLrPxBwEohsZd8/AAAAP20AAAAAAAAAAfMLAABoAgAAVKKeQKER6z/0XfeFv43fPwAAAD9tAAAAAAAAAAH0CwAAaAIAAHq0O2BzEOs/zsLOAjzK3z8AAAA/bQAAAAAAAAAB9QsAAGgCAADI2HWfFw7rP+uJ6R+uAeA/AAAAP30AAAAAAAAAAfYLAABoAgAA7uoSv+kM6z9tsms+Ph7gPwAAAD99AAAAAAAAAAH3CwAAaAIAAO7qEr/pDOs/8drtXM464D8AAAA/nAAAAAAAAAAB+AsAAGgCAAA8D03+jQrrP83byfulUOA/AAAAP5wAAAAAAAAAAfkLAABoAgAAiDOHPTII6z988Hja2WngPwAAAD+sAAAAAAAAAAH6CwAAaAIAAPxpXpyoBOs/nVOYGad64D8AAAA/rAAAAAAAAAAB+wsAAGgCAAAifPu7egPrPwAZ+/hphuA/AAAAP7sAAAAAAAAAAfwLAABoAgAAbqA1+x4B6z+mQKF4Io3gPwAAAD+7AAAAAAAAAAH9CwAAaAIAACJ8+7t6A+s/kMqKmNCO4D8AAAA/zQAAAAAAAAAB/gsAAGgCAACuRSRdBAfrP2PeXdgskuA/AAAAP80AAAAAAAAAAf8LAABoAgAAPA9N/o0K6z9j3l3YLJLgPwAAAD/NAAAAAAAAAAEADAAAaAIAAHq0O2BzEOs/vba3WHSL4D8AAAA/3QAAAAAAAAABAQwAAGgCAACWR42ihhfrP+qi5BgYiOA/AAAAP90AAAAAAAAAAQIMAABoAgAAPqQHhiMi6z8tBSi5DYPgPwAAAD/8AAAAAAAAAAEDDAAAaAIAAJbcRyocL+s/cGdrWQN+4D8AAAA//AAAAAAAAAABBAwAAGgCAADyFIjOFDzrP8o/xdlKd+A/AAAAPwwBAAAAAAAAAQUMAABoAgAAmnECsrFG6z8kGB9aknDgPwAAAD8MAQAAAAAAAAEGDAAAaAIAAM6XpTbYVOs/UARMGjZt4D8AAAA/HAEAAAAAAAABBwwAAGgCAAC0mQ58WmXrP2Z6YvqHa+A/AAAAPxwBAAAAAAAAAQgMAABoAgAANOTrPyVx6z/AUrx6z2TgPwAAAD87AQAAAAAAAAEJDAAAaAIAALguyQPwfOs/1sjSWiFj4D8AAAA/OwEAAAAAAAABCgwAAGgCAAD207dl1YLrP8BSvHrPZOA/AAAAPzsBAAAAAAAAAQsMAABoAgAAOHmmx7qI6z/WyNJaIWPgPwAAAD9aAQAAAAAAAAEMDAAAaAIAAJ4wMklyjes/qdylmn1m4D8AAAA/WgEAAAAAAAABDQwAAGgCAACeMDJJco3rP5Nmj7oraOA/AAAAP1oBAAAAAAAAAQ4MAABoAgAAnjAySXKN6z/AUrx6z2TgPwAAAD95AQAAAAAAAAEPDAAAaAIAANxAZiPCe+s/MKEs22hc4D8AAAA/eQEAAAAAAAABEAwAAGgCAABAYzcd5GjrP5cClNyGQeA/AAAAP3kBAAAAAAAAAREMAABoAgAAQGM3HeRo6z+XApTchkHgPwAAAD+JAQAAAAAAAAESDAAAaAIAAEBjNx3kaOs/lwKU3IZB4D8AAAA/iQEAAAAAAAABEwwAAGgCAABAYzcd5GjrP5cClNyGQeA/AAAAP4kBAAAAAAAAARQMAABoAgAAqBrDnptt6z+oDquGToDfPwAAAD8AAAAAAAAAAAEVDAAAaAIAAKgaw56bbes/qA6rhk6A3z8AAAA/IAAAAAAAAAABFgwAAGgCAACoGsOem23rP6gOq4ZOgN8/AAAAPyAAAAAAAAAAARcMAABoAgAAqBrDnptt6z+oDquGToDfPwAAAD8gAAAAAAAAAAEYDAAAaAIAAKgaw56bbes/qA6rhk6A3z8AAAA/PwAAAAAAAAABGQwAAGgCAACoGsOem23rP6gOq4ZOgN8/AAAAPz8AAAAAAAAAARoMAABoAgAAqBrDnptt6z+oDquGToDfPwAAAD8/AAAAAAAAAAEbDAAAaAIAAKgaw56bbes/qA6rhk6A3z8AAAA/PwAAAAAAAAABHAwAAGgCAAAqZaBiZnnrPxoSGwKt198/AAAAP14AAAAAAAAAAR0MAABoAgAAwq0U4a506z832TUfHw/gPwAAAD9eAAAAAAAAAAEeDAAAaAIAAOi/sQCBc+s/ND0x/cM14D8AAAA/fQAAAAAAAAABHwwAAGgCAAA05Os/JXHrPxorFvsWXuA/AAAAP30AAAAAAAAAASAMAABoAgAANOTrPyVx6z/qouQYGIjgPwAAAD+NAAAAAAAAAAEhDAAAaAIAAFz2iF/3b+s/M1Ys9i284D8AAAA/jQAAAAAAAAABIgwAAGgCAABc9ohf92/rP2eTXfPx8eA/AAAAP40AAAAAAAAAASMMAABoAgAA9j793T9r6z+vRqXQBybhPwAAAD+sAAAAAAAAAAEkDAAAaAIAACbQ5drQYes/rKqgrqxM4T8AAAA/rAAAAAAAAAABJQwAAGgCAADAGFpZGV3rPxldDO3qauE/AAAAP6wAAAAAAAAAASYMAABoAgAAZuAZtSBQ6z9FSTmtjmfhPwAAAD/LAAAAAAAAAAEnDAAAaAIAAGbgGbUgUOs/RUk5rY5n4T8AAAA/ywAAAAAAAAABKAwAAGgCAABm4Bm1IFDrP0VJOa2OZ+E/AAAAP8sAAAAAAAAAASkMAABoAgAAZuAZtSBQ6z9FSTmtjmfhPwAAAD/aAAAAAAAAAAEqDAAAaAIAAGJyEDD9KO0/fQl000Pw4D8AAAA/AAAAAAAAAAABKwwAAGgCAABichAw/SjtP30JdNND8OA/AAAAPw8AAAAAAAAAASwMAABoAgAAYnIQMP0o7T99CXTTQ/DgPwAAAD8PAAAAAAAAAAEtDAAAaAIAAGJyEDD9KO0/fQl000Pw4D8AAAA/LwAAAAAAAAABLgwAAGgCAABichAw/SjtP30JdNND8OA/AAAAPy8AAAAAAAAAAS8MAABoAgAAYnIQMP0o7T99CXTTQ/DgPwAAAD8vAAAAAAAAAAEwDAAAaAIAAGJyEDD9KO0/fQl000Pw4D8AAAA/LwAAAAAAAAABMQwAAGgCAABichAw/SjtP30JdNND8OA/AAAAPy8AAAAAAAAAATIMAABoAgAA1j2iFgk97T+CWngQZCnhPwAAAD9sAAAAAAAAAAEzDAAAaAIAAH6aHPqlR+0/jUeBb9874T8AAAA/bAAAAAAAAAABNAwAAGgCAAD85Pm9cFPtP2lIXQ63UeE/AAAAP2wAAAAAAAAAATUMAABoAgAADPn/IsVi7T9cv0+N4GXhPwAAAD+LAAAAAAAAAAE2DAAAaAIAANpnFyY0bO0/k5iFrP904T8AAAA/iwAAAAAAAAABNwwAAGgCAACm1i4po3XtP8lxu8sehOE/AAAAP5oAAAAAAAAAATgMAABoAgAAnFfjS+R97T//SvHqPZPhPwAAAD+aAAAAAAAAAAE5DAAAaAIAAE4zqQxAgO0/j/yAiqSb4T8AAAA/qgAAAAAAAAABOgwAAGgCAABOM6kMQIDtP0uaPequoOE/AAAAP6oAAAAAAAAAATsMAABoAgAAdEVGLBJ/7T9Lmj3qrqDhPwAAAD+qAAAAAAAAAAE8DAAAaAIAAHRFRiwSf+0/S5o96q6g4T8AAAA/ugAAAAAAAAABPQwAAGgCAAB0RUYsEn/tP0uaPequoOE/AAAAP7oAAAAAAAAAAT4MAABoAgAAdEVGLBJ/7T9Lmj3qrqDhPwAAAD/ZAAAAAAAAAAE/DAAAaAIAAHyZMEto3e0/M1Ys9i284D8AAAA/AAAAAAAAAAABQAwAAGgCAAB8mTBLaN3tPzNWLPYtvOA/AAAAPyAAAAAAAAAAAUEMAABoAgAAfJkwS2jd7T8zViz2LbzgPwAAAD8gAAAAAAAAAAFCDAAAaAIAAHyZMEto3e0/M1Ys9i284D8AAAA/IAAAAAAAAAABQwwAAGgCAAAgYfCmb9DtP5N/irOV7uA/AAAAPz8AAAAAAAAAAUQMAABoAgAA4LsBRYrK7T9wgGZSbQThPwAAAD8/AAAAAAAAAAFFDAAAaAIAAHgEdsPSxe0/NgssEfMb4T8AAAA/TwAAAAAAAAABRgwAAGgCAABecSSBv77tP19bVK87P+E/AAAAP08AAAAAAAAAAUcMAABoAgAAavBvXn627T8D5/UMmWzhPwAAAD9eAAAAAAAAAAFIDAAAaAIAAJ6BWFsPre0/S5o96q6g4T8AAAA/bgAAAAAAAAABSQwAAGgCAACE7gYZ/KXtP1HrQSfP2eE/AAAAP24AAAAAAAAAAUoMAABoAgAAKLbGdAOZ7T/Sd78jBB3iPwAAAD99AAAAAAAAAAFLDAAAaAIAAPSPI/Dciu0/18jDYCRW4j8AAAA/fQAAAAAAAAABTAwAAGgCAAA0oFfKLHntPwsG9V3oi+I/AAAAP50AAAAAAAAAAU0MAABoAgAAdLCLpHxn7T+BpWn7obziPwAAAD+dAAAAAAAAAAFODAAAaAIAAH4v14E7X+0/tOKa+GXy4j8AAAA/nQAAAAAAAAABTwwAAGgCAAB+L9eBO1/tP7Timvhl8uI/AAAAP6wAAAAAAAAAAVAMAABoAgAAfi/XgTtf7T+04pr4ZfLiPwAAAD+sAAAAAAAAAAFRDAAAaAIAAH4v14E7X+0/tOKa+GXy4j8AAAA/rAAAAAAAAAABUgwAAGgCAACAc2v3M1frP/JXqEvps+g/AAAAPwAAAAAAAAAAAVMMAABoAgAAym0wJ60l6z+mCFxMeKboPwAAAD8fAAAAAAAAAAFUDAAAaAIAAMptMCetJes/pghcTHim6D8AAAA/HwAAAAAAAAABVQwAAGgCAADKbTAnrSXrP6YIXEx4pug/AAAAPx8AAAAAAAAAAVYMAABoAgAAym0wJ60l6z+mCFxMeKboPwAAAD8+AAAAAAAAAAFXDAAAaAIAAIgzhz0yCOs/SJT9qdXT6D8AAAA/PgAAAAAAAAABWAwAAGgCAAC6xG86w/7qP1OBBglR5ug/AAAAPz4AAAAAAAAAAVkMAABoAgAAYIwvlsrx6j8ClrXnhP/oPwAAAD9OAAAAAAAAAAFaDAAAaAIAAOBBUtL/5eo/sqpkxrgY6T8AAAA/XgAAAAAAAAABWwwAAGgCAAA45dfuYtvqP0tJ/cSaM+k/AAAAP14AAAAAAAAAAVwMAABoAgAAKtHRiQ7M6j90mSVj41bpPwAAAD9tAAAAAAAAAAFdDAAAaAIAACg8FwJ5tOo/XIcKYTZ/6T8AAAA/bQAAAAAAAAABXgwAAGgCAAByy5a5h5rqP/4SrL6TrOk/AAAAP40AAAAAAAAAAV8MAABoAgAAMJHtzwx96j/v7ZkbYufpPwAAAD+NAAAAAAAAAAFgDAAAaAIAAHwgbYcbY+o/ewMlmW0W6j8AAAA/nAAAAAAAAAABYQwAAGgCAABUeRXgs0zqPx2PxvbKQ+o/AAAAP5wAAAAAAAAAAWIMAABoAgAAupvm2dU56j/BGmhUKHHqPwAAAD+sAAAAAAAAAAFjDAAAaAIAAKyH4HSBKuo/vn5jMs2X6j8AAAA/rAAAAAAAAAABZAwAAGgCAABQT6DQiB3qPxO7uJC5t+o/AAAAP8sAAAAAAAAAAWUMAABoAgAAqPIl7esS6j/Ez2dv7dDqPwAAAD/LAAAAAAAAAAFmDAAAaAIAAPYWYCyQEOo/uEZa7hbl6j8AAAA/ywAAAAAAAAABZwwAAGgCAABoTTeLBg3qP9apeS3k9eo/AAAAP9sAAAAAAAAAAWgMAABoAgAAtnFxyqoK6j86b9wMpwHrPwAAAD/bAAAAAAAAAAFpDAAAaAIAAHTMgmjFBOo/yiBsrA0K6z8AAAA/+gAAAAAAAAABagwAAGgCAAD0gaWk+vjpP+CWgoxfCOs/AAAAP/oAAAAAAAAAAWsMAABoAgAAAAHxgbnw6T+URzaN7vrqPwAAAD8KAQAAAAAAAAFsDAAAaAIAAAAB8YG58Ok/lEc2je766j8AAAA/CgEAAAAAAAABbQwAAGgCAAAAAfGBufDpP5RHNo3u+uo/AAAAPxkBAAAAAAAAAW4MAABoAgAAAAHxgbnw6T+URzaN7vrqPwAAAD8ZAQAAAAAAAAFvDAAAaAIAAKqvfSYxhes/spFpzU6S6D8AAAA/AAAAAAAAAAABcAwAAGgCAACqr30mMYXrP7KRac1Okug/AAAAPxAAAAAAAAAAAXEMAABoAgAAqq99JjGF6z+ykWnNTpLoPwAAAD8QAAAAAAAAAAFyDAAAaAIAAKqvfSYxhes/spFpzU6S6D8AAAA/LgAAAAAAAAABcwwAAGgCAACqr30mMYXrP7KRac1Okug/AAAAPy4AAAAAAAAAAXQMAABoAgAAqq99JjGF6z+ykWnNTpLoPwAAAD8uAAAAAAAAAAF1DAAAaAIAAPpocu1qmus/fbgzri+D6D8AAAA/PgAAAAAAAAABdgwAAGgCAADG14nw2aPrP0/MBu6Lhug/AAAAPz4AAAAAAAAAAXcMAABoAgAAIhDKlNKw6z/AGndOJX7oPwAAAD9dAAAAAAAAAAF4DAAAaAIAAFQ2bRn5vus/GfPQzmx36D8AAAA/XQAAAAAAAAABeQwAAGgCAACubq298cvrP6C3Vw9Ybeg/AAAAP10AAAAAAAAAAXoMAABoAgAAcF5546Hd6z898vQvlWHoPwAAAD98AAAAAAAAAAF7DAAAaAIAADJORQlS7+s/rEBlkC5Z6D8AAAA/fAAAAAAAAAABfAwAAGgCAACMhoWtSvzrP9gsklDSVeg/AAAAP4wAAAAAAAAAAX0MAABoAgAADNFicRUI7D8FGb8QdlLoPwAAAD+MAAAAAAAAAAF+DAAAaAIAAHaI7vLMDOw/BRm/EHZS6D8AAAA/mwAAAAAAAAABfwwAAGgCAAACUheUVhDsP++iqDAkVOg/AAAAP5sAAAAAAAAAAYAMAABoAgAAAlIXlFYQ7D+sQGWQLlnoPwAAAD+bAAAAAAAAAAGBDAAAaAIAAAJSF5RWEOw/PfL0L5Vh6D8AAAA/qwAAAAAAAAABggwAAGgCAACamosSnwvsP3TLKk+0cOg/AAAAP8oAAAAAAAAAAYMMAABoAgAADNFicRUI7D99uDOuL4PoPwAAAD/KAAAAAAAAAAGEDAAAaAIAAKYZ1+9dA+w/6Wqf7G2h6D8AAAA/ygAAAAAAAAABhQwAAGgCAABAYktupv7rPz+n9Epaweg/AAAAP+kAAAAAAAAAAYYMAABoAgAA/rxcDMH46z8lldlIrenoPwAAAD/pAAAAAAAAAAGHDAAAaAIAAMAXbqrb8us/ZVsYx0cL6T8AAAA/6QAAAAAAAAABiAwAAGgCAACmhBxoyOvrP6UhV0XiLOk/AAAAPwkBAAAAAAAAAYkMAABoAgAA/ieihCvh6z/l55XDfE7pPwAAAD8JAQAAAAAAAAGKDAAAaAIAAJZwFgN03Os/f4Yuwl5p6T8AAAA/CQEAAAAAAAABiwwAAGgCAACi72HgMtTrP0UR9IDkgOk/AAAAPxgBAAAAAAAAAYwMAABoAgAArm6tvfHL6z9ldBPAsZHpPwAAAD8YAQAAAAAAAAGNDAAAaAIAAK5urb3xy+s//hKsvpOs6T8AAAA/OAEAAAAAAAABjgwAAGgCAACubq298cvrP/4SrL6TrOk/AAAAPzgBAAAAAAAAAY8MAABoAgAArm6tvfHL6z/+Eqy+k6zpPwAAAD9HAQAAAAAAAAGQDAAAaAIAAK5urb3xy+s//hKsvpOs6T8AAAA/RwEAAAAAAAABkQwAAGgCAAC+Pwtci03tPyr/2H43qek/AAAAPwAAAAAAAAAAAZIMAABoAgAAvj8LXItN7T8q/9h+N6npPwAAAD8QAAAAAAAAAAGTDAAAaAIAAL4/C1yLTe0/Kv/Yfjep6T8AAAA/EAAAAAAAAAABlAwAAGgCAAC+Pwtci03tPyr/2H43qek/AAAAPyAAAAAAAAAAAZUMAABoAgAAvj8LXItN7T8q/9h+N6npPwAAAD8gAAAAAAAAAAGWDAAAaAIAAL4/C1yLTe0/Kv/Yfjep6T8AAAA/IAAAAAAAAAABlwwAAGgCAAC+Pwtci03tPyr/2H43qek/AAAAPyAAAAAAAAAAAZgMAABoAgAAvj8LXItN7T8q/9h+N6npPwAAAD8vAAAAAAAAAAGZDAAAaAIAAAB6tEUGa+0/VE8BHYDM6T8AAAA/TwAAAAAAAAABmgwAAGgCAAA0oFfKLHntPzJQ3btX4uk/AAAAP08AAAAAAAAAAZsMAABoAgAAjtiXbiWG7T8OUblaL/jpPwAAAD9uAAAAAAAAAAGcDAAAaAIAAOgQ2BIek+0/61GV+QYO6j8AAAA/bgAAAAAAAAABnQwAAGgCAABqW7XW6J7tP7DcWriMJeo/AAAAP24AAAAAAAAAAZ4MAABoAgAAErgvuoWp7T9Je/O2bkDqPwAAAD+NAAAAAAAAAAGfDAAAaAIAAFBdHhxrr+0/l8o/tt9N6j8AAAA/jQAAAAAAAAABoAwAAGgCAAC4FKqdIrTtP/uPopWiWeo/AAAAP40AAAAAAAAAAaEMAABoAgAAuBSqnSK07T/7j6KVolnqPwAAAD+dAAAAAAAAAAGiDAAAaAIAAHhvuzs9ru0/zqN11f5c6j8AAAA/nQAAAAAAAAABowwAAGgCAAB4b7s7Pa7tP86jddX+XOo/AAAAP50AAAAAAAAAAaQMAABoAgAAeG+7Oz2u7T/Oo3XV/lzqPwAAAD+dAAAAAAAAAAGlDAAAaAIAAHhvuzs9ru0/zqN11f5c6j8AAAA/vAAAAAAAAAABpgwAAGgCAACwVI5XJAPuP5FgQIBVjuk/AAAAPwAAAAAAAAAAAacMAABoAgAAsFSOVyQD7j+RYECAVY7pPwAAAD8QAAAAAAAAAAGoDAAAaAIAALBUjlckA+4/kWBAgFWO6T8AAAA/EAAAAAAAAAABqQwAAGgCAACwVI5XJAPuP5FgQIBVjuk/AAAAPy8AAAAAAAAAAaoMAABoAgAAsFSOVyQD7j+RYECAVY7pPwAAAD8vAAAAAAAAAAGrDAAAaAIAALBUjlckA+4/kWBAgFWO6T8AAAA/LwAAAAAAAAABrAwAAGgCAACwVI5XJAPuP5FgQIBVjuk/AAAAPy8AAAAAAAAAAa0MAABoAgAAsFSOVyQD7j+RYECAVY7pPwAAAD8vAAAAAAAAAAGuDAAAaAIAAK6/08+O6+0/0SZ//u+v6T8AAAA/TgAAAAAAAAABrwwAAGgCAABuGuVtqeXtP2rFF/3Ryuk/AAAAP24AAAAAAAAAAbAMAABoAgAA4lC8zB/i7T9Ss/z6JPPpPwAAAD9uAAAAAAAAAAGxDAAAaAIAAHyZMEto3e0/bXoXGJcq6j8AAAA/bgAAAAAAAAABsgwAAGgCAAA69EHpgtftP0ff7pQTZ+o/AAAAP40AAAAAAAAAAbMMAABoAgAASHONxkHP7T+DCSnxUq/qPwAAAD+NAAAAAAAAAAG0DAAAaAIAAOC7AUWKyu0/1ql5LeT16j8AAAA/jQAAAAAAAAABtQwAAGgCAAB4BHbD0sXtPylKyml1POs/AAAAP50AAAAAAAAAAbYMAABoAgAAhoPBoJG97T8ZJbjGQ3frPwAAAD+dAAAAAAAAAAG3DAAAaAIAABw3e5dEoe0/8omPQ8Cz6z8AAAA/vAAAAAAAAAABuAwAAGgCAAAcN3uXRKHtP/KJj0PAs+s/AAAAP7wAAAAAAAAAAbkMAABoAgAAHDd7l0Sh7T/yiY9DwLPrPwAAAD+8AAAAAAAAAAG6DAAAaAIAABw3e5dEoe0/8omPQ8Cz6z8AAAA/vAAAAAAAAAABuwwAAGgCAAD2S4qnaAzlP3k1G4tBI+s/AAAAPwAAAAAAAAAAAbwMAABoAgAA9kuKp2gM5T+64l4Qcr7qPwAAAD8fAAAAAAAAAAG9DAAAaAIAAPZLiqdoDOU/uuJeEHK+6j8AAAA/HwAAAAAAAAABvgwAAGgCAAD2S4qnaAzlP7riXhByvuo/AAAAPx8AAAAAAAAAAb8MAABoAgAA9kuKp2gM5T+64l4Qcr7qPwAAAD8/AAAAAAAAAAHADAAAaAIAAPZLiqdoDOU/uuJeEHK+6j8AAAA/PwAAAAAAAAABwQwAAGgCAAD2S4qnaAzlP7riXhByvuo/AAAAPz8AAAAAAAAAAcIMAABoAgAA9kuKp2gM5T+64l4Qcr7qPwAAAD8/AAAAAAAAAAHDDAAAaAIAAPZLiqdoDOU/uuJeEHK+6j8AAAA/TgAAAAAAAAABxAwAAGgCAADET1wybS3lP5p/P9Gkreo/AAAAP14AAAAAAAAAAcUMAABoAgAA+HX/tpM75T8Tu7iQubfqPwAAAD+LAAAAAAAAAAHGDAAAaAIAAAaKBRzoSuU/uuJeEHK+6j8AAAA/iwAAAAAAAAABxwwAAGgCAADui25halvlP3aAG3B8w+o/AAAAP4sAAAAAAAAAAcgMAABoAgAAsHs6hxpt5T9JlO6v2MbqPwAAAD+bAAAAAAAAAAHJDAAAaAIAAAq0eisTeuU/YAoFkCrF6j8AAAA/qgAAAAAAAAABygwAAGgCAACkkakx8YzlP3aAG3B8w+o/AAAAP6oAAAAAAAAAAcsMAABoAgAA8kqe+Cqi5T+jbEgwIMDqPwAAAD+6AAAAAAAAAAHMDAAAaAIAAPTfWIDAueU/o2xIMCDA6j8AAAA/ugAAAAAAAAABzQwAAGgCAAD2dBMIVtHlP9BYdfDDvOo/AAAAP9kAAAAAAAAAAc4MAABoAgAAHhxrr73n5T/QWHXww7zqPwAAAD/ZAAAAAAAAAAHPDAAAaAIAAOALN9Vt+eU/0Fh18MO86j8AAAA/6QAAAAAAAAAB0AwAAGgCAAA6RHd5ZgbmP9BYdfDDvOo/AAAAP+kAAAAAAAAAAdEMAABoAgAAIkbgvugW5j/QWHXww7zqPwAAAD/4AAAAAAAAAAHSDAAAaAIAAC5a5iM9JuY//ESisGe56j8AAAA/+AAAAAAAAAAB0wwAAGgCAADKNxUqGznmPyoxz3ALtuo/AAAAPxgBAAAAAAAAAdQMAABoAgAAQAOnECdN5j+DCSnxUq/qPwAAAD8YAQAAAAAAAAHVDAAAaAIAABqGxHjqZeY/81eZUeym6j8AAAA/GAEAAAAAAAAB1gwAAGgCAAAcG38AgH3mPwrOrzE+peo/AAAAPzcBAAAAAAAAAdcMAABoAgAARMLWp+eT5j9NMPPRM6DqPwAAAD83AQAAAAAAAAHYDAAAaAIAAGxpLk9PquY/pwhNUnuZ6j8AAAA/NwEAAAAAAAAB2QwAAGgCAADgNMA1W77mPxdXvbIUkeo/AAAAP1YBAAAAAAAAAdoMAABoAgAAyDYpe93O5j9DQ+pyuI3qPwAAAD9WAQAAAAAAAAHbDAAAaAIAANZKL+Ax3uY/nhtE8/+G6j8AAAA/VgEAAAAAAAAB3AwAAGgCAAC8TJgltO7mP8oHcbOjg+o/AAAAP2YBAAAAAAAAAd0MAABoAgAAWCrHK5IB5z/hfYeT9YHqPwAAAD9mAQAAAAAAAAHeDAAAaAIAAA6bR3SDG+c/9/Odc0eA6j8AAAA/hQEAAAAAAAAB3wwAAGgCAADEC8i8dDXnPyXgyjPrfOo/AAAAP4UBAAAAAAAAAeAMAABoAgAAeHxIBWZP5z9RzPfzjnnqPwAAAD+FAQAAAAAAAAHhDAAAaAIAADhsFCsWYec/Z0IO1OB36j8AAAA/lQEAAAAAAAAB4gwAAGgCAABIgBqQanDnP364JLQyduo/AAAAP5UBAAAAAAAAAeMMAABoAgAAVJQg9b5/5z+qpFF01nLqPwAAAD+0AQAAAAAAAAHkDAAAaAIAAMhfstvKk+c/15B+NHpv6j8AAAA/tAEAAAAAAAAB5QwAAGgCAADyBgqDMqrnPwV9q/QdbOo/AAAAP8QBAAAAAAAAAeYMAABoAgAAPsD+SWy/5z8b88HUb2rqPwAAAD/EAQAAAAAAAAHnDAAAaAIAAEBVudEB1+c/G/PB1G9q6j8AAAA/0wEAAAAAAAAB6AwAAGgCAABo/BB5ae3nPzFp2LTBaOo/AAAAP9MBAAAAAAAAAekMAABoAgAAuLUFQKMC6D8xadi0wWjqPwAAAD/yAQAAAAAAAAHqDAAAaAIAAARv+gbdF+g/MWnYtMFo6j8AAAA/8gEAAAAAAAAB6wwAAGgCAAB6Oozt6CvoPxvzwdRvauo/AAAAP/IBAAAAAAAAAewMAABoAgAAyvOAtCJB6D8xadi0wWjqPwAAAD8SAgAAAAAAAAHtDAAAaAIAAGTRr7oAVOg/MWnYtMFo6j8AAAA/EgIAAAAAAAAB7gwAAGgCAACyiqSBOmnoPzFp2LTBaOo/AAAAPxICAAAAAAAAAe8MAABoAgAAsh9fCdCA6D/uBpUUzG3qPwAAAD8hAgAAAAAAAAHwDAAAaAIAABxspRIdneg/15B+NHpv6j8AAAA/IQIAAAAAAAAB8QwAAGgCAAD47sJ64LXoP+4GlRTMbeo/AAAAP0ECAAAAAAAAAfIMAABoAgAAkszxgL7I6D/BGmhUKHHqPwAAAD9BAgAAAAAAAAHzDAAAaAIAAHjOWsZA2eg/15B+NHpv6j8AAAA/UAIAAAAAAAAB9AwAAGgCAACu9P1KZ+foPwV9q/QdbOo/AAAAP1ACAAAAAAAAAfUMAABoAgAAvAgEsLv26D8b88HUb2rqPwAAAD9gAgAAAAAAAAH2DAAAaAIAAKQKbfU9B+k/BX2r9B1s6j8AAAA/YAIAAAAAAAAB9wwAAGgCAABk+jgb7hjpPxvzwdRvauo/AAAAP38CAAAAAAAAAfgMAABoAgAA2MXKAfos6T/XkH40em/qPwAAAD9/AgAAAAAAAAH5DAAAaAIAAHSj+QfYP+k/15B+NHpv6j8AAAA/fwIAAAAAAAAB+gwAAGgCAADobovu41PpP5UuO5SEdOo/AAAAP54CAAAAAAAAAfsMAABoAgAAhEy69MFm6T9+uCS0MnbqPwAAAD+eAgAAAAAAAAH8DAAAaAIAAGpOIzpEd+k/Z0IO1OB36j8AAAA/ngIAAAAAAAAB/QwAAGgCAADIhmPePITpPzpW4RM9e+o/AAAAP74CAAAAAAAAAf4MAABoAgAAbOPdwdmO6T8l4Moz63zqPwAAAD++AgAAAAAAAAH/DAAAaAIAABRAWKV2mek/Ucz384556j8AAAA/vgIAAAAAAAABAA0AAGgCAADirm+o5aLpP2dCDtTgd+o/AAAAP80CAAAAAAAAAQENAABoAgAAOuevTN6v6T9nQg7U4HfqPwAAAD/NAgAAAAAAAAECDQAAaAIAACTpGJJgwOk/frgktDJ26j8AAAA/7AIAAAAAAAABAw0AAGgCAACYtKp4bNTpP5UuO5SEdOo/AAAAP+wCAAAAAAAAAQQNAABoAgAADIA8X3jo6T/BGmhUKHHqPwAAAD/sAgAAAAAAAAEFDQAAaAIAAFw5MSay/ek/15B+NHpv6j8AAAA/DAMAAAAAAAABBg0AAGgCAAD2FmAskBDqP+4GlRTMbeo/AAAAPwwDAAAAAAAAAQcNAABoAgAAtgYsUkAi6j8Ffav0HWzqPwAAAD8MAwAAAAAAAAEIDQAAaAIAAMYaMreUMeo/BX2r9B1s6j8AAAA/KwMAAAAAAAABCQ0AAGgCAAAgU3JbjT7qPxvzwdRvauo/AAAAPysDAAAAAAAAAQoNAABoAgAAoJ1PH1hK6j9H3+6UE2fqPwAAAD8rAwAAAAAAAAELDQAAaAIAAG4MZyLHU+o/R9/ulBNn6j8AAAA/OwMAAAAAAAABDA0AAGgCAAAWaeEFZF7qP15VBXVlZeo/AAAAPzsDAAAAAAAAAQ0NAABoAgAAJH3narht6j91yxtVt2PqPwAAAD9aAwAAAAAAAAEODQAAaAIAAL5aFnGWgOo/obdIFVtg6j8AAAA/WgMAAAAAAAABDw0AAGgCAADmAW4Y/pbqP4tBMjUJYuo/AAAAP2kDAAAAAAAAARANAABoAgAAwoSLgMGv6j+4LV/1rF7qPwAAAD9pAwAAAAAAAAERDQAAaAIAAMIZRghXx+o/zqN11f5c6j8AAAA/eQMAAAAAAAABEg0AAGgCAABe93QONdrqP/uPopWiWeo/AAAAP3kDAAAAAAAAARMNAABoAgAAbAt7c4np6j/7j6KVolnqPwAAAD+YAwAAAAAAAAEUDQAAaAIAAKAxHviv9+o/5RmMtVBb6j8AAAA/mAMAAAAAAAABFQ0AAGgCAAD8aV6cqATrP86jddX+XOo/AAAAP5gDAAAAAAAAARYNAABoAgAAyNh1nxcO6z/lGYy1UFvqPwAAAD+4AwAAAAAAAAEXDQAAaAIAAJZHjaKGF+s/uC1f9axe6j8AAAA/uAMAAAAAAAABGA0AAGgCAADwf81GfyTrP6G3SBVbYOo/AAAAP7gDAAAAAAAAARkNAABoAgAAjF38TF036z+LQTI1CWLqPwAAAD/HAwAAAAAAAAEaDQAAaAIAAEDOfJVOUes/XlUFdWVl6j8AAAA/xwMAAAAAAAABGw0AAGgCAACoGsOem23rP15VBXVlZeo/AAAAP+YDAAAAAAAAARwNAABoAgAAqq99JjGF6z9eVQV1ZWXqPwAAAD/mAwAAAAAAAAEdDQAAaAIAAGyfSUzhlus/dcsbVbdj6j8AAAA/5gMAAAAAAAABHg0AAGgCAAB6s0+xNabrP6G3SBVbYOo/AAAAP/YDAAAAAAAAAR8NAABoAgAA+v0sdQCy6z+4LV/1rF7qPwAAAD/2AwAAAAAAAAEgDQAAaAIAAC4k0PkmwOs/zqN11f5c6j8AAAA/FQQAAAAAAAABIQ0AAGgCAAA8ONZee8/rP7gtX/WsXuo/AAAAPxUEAAAAAAAAASINAABoAgAA/ieihCvh6z/Oo3XV/lzqPwAAAD8lBAAAAAAAAAEjDQAAaAIAAErhlktl9us/i0EyNQli6j8AAAA/JQQAAAAAAAABJA0AAGgCAAACUheUVhDsP15VBXVlZeo/AAAAPzUEAAAAAAAAASUNAABoAgAAuMKX3Ecq7D9eVQV1ZWXqPwAAAD81BAAAAAAAAAEmDQAAaAIAAJBFtUQLQ+w/obdIFVtg6j8AAAA/VAQAAAAAAAABJw0AAGgCAAAGEUcrF1fsP7gtX/WsXuo/AAAAP1QEAAAAAAAAASgNAABoAgAA7hKwcJln7D+ht0gVW2DqPwAAAD9UBAAAAAAAAAEpDQAAaAIAAPomttXtduw/uC1f9axe6j8AAAA/cwQAAAAAAAABKg0AAGgCAAAwTVlaFIXsP86jddX+XOo/AAAAP3MEAAAAAAAAASsNAABoAgAA8DwlgMSW7D/Oo3XV/lzqPwAAAD9zBAAAAAAAAAEsDQAAaAIAAAxlMUpttew/obdIFVtg6j8AAAA/hgQAAAAAAAABLQ0AAGgCAAACe6D0Q9XsP3XLG1W3Y+o/AAAAP4YEAAAAAAAAAS4NAABoAgAAkNmDHWPw7D91yxtVt2PqPwAAAD+GBAAAAAAAAAEvDQAAaAIAAN6SeOScBe0/MWnYtMFo6j8AAAA/lgQAAAAAAAABMA0AAGgCAACggkQKTRftPxvzwdRvauo/AAAAP5YEAAAAAAAAATENAABoAgAAYnIQMP0o7T8Ffav0HWzqPwAAAD+1BAAAAAAAAAEyDQAAaAIAAPxPPzbbO+0/wRpoVChx6j8AAAA/tQQAAAAAAAABMw0AAGgCAAD85Pm9cFPtP8EaaFQoceo/AAAAP7UEAAAAAAAAATQNAABoAgAA9PpoaEdz7T9+uCS0MnbqPwAAAD/UBAAAAAAAAAE1DQAAaAIAAMT+OvNLlO0/Z0IO1OB36j8AAAA/1AQAAAAAAAABNg0AAGgCAABQXR4ca6/tP1HM9/OOeeo/AAAAP9QEAAAAAAAAATcNAABoAgAAeAR2w9LF7T8l4Moz63zqPwAAAD/0BAAAAAAAAAE4DQAAaAIAAO7PB6re2e0/Dmq0U5l+6j8AAAA/9AQAAAAAAAABOQ0AAGgCAABim5mQ6u3tP/fznXNHgOo/AAAAP/QEAAAAAAAAAToNAABoAgAAZjBUGIAF7j+eG0Tz/4bqPwAAAD8TBQAAAAAAAAE7DQAAaAIAAKhq/QH7Iu4/cS8XM1yK6j8AAAA/EwUAAAAAAAABPA0AAGgCAAB0bs+M/0PuPy7N05Jmj+o/AAAAPxMFAAAAAAAAAT0NAABoAgAABM2ytR5f7j8B4abSwpLqPwAAAD8jBQAAAAAAAAE+DQAAaAIAAJIrlt49eu4/ehwgktec6j8AAAA/IwUAAAAAAAABPw0AAGgCAADg5Iqld4/uP5CSNnIpm+o/AAAAP0IFAAAAAAAAAUANAABoAgAAfMK5q1Wi7j9NMPPRM6DqPwAAAD9CBQAAAAAAAAFBDQAAaAIAAMp7rnKPt+4/N7rc8eGh6j8AAAA/QgUAAAAAAAABQg0AAGgCAACo/svaUtDuP9zhgnGaqOo/AAAAP2EFAAAAAAAAAUMNAABoAgAANF2vA3Lr7j/Ha2yRSKrqPwAAAD9hBQAAAAAAAAFEDQAAaAIAAMK7kiyRBu8/sPVVsfar6j8AAAA/YQUAAAAAAAABRQ0AAGgCAADqYurT+BzvP0Cn5VBdtOo/AAAAP4AFAAAAAAAAAUYNAABoAgAAIImNWB8r7z9XHfwwr7LqPwAAAD+ABQAAAAAAAAFHDQAAaAIAAOB4WX7PPO8/IETGEZCj6j8AAAA/gAUAAAAAAAABSA0AAGgCAADgeFl+zzzvPyBExhGQo+o/AAAAP5AFAAAAAAAAAUkNAABoAgAA4HhZfs887z8gRMYRkKPqPwAAAD+QBQAAAAAAAAFKDQAAaAIAAOB4WX7PPO8/IETGEZCj6j8AAAA/kAUAAAAAAAABSw0AAGgCAACaVvLJKo3jP7r7Sg/fN+0/AAAAPwAAAAAAAAAAAUwNAABoAgAAmlbyySqN4z+6+0oP3zftPwAAAD8fAAAAAAAAAAFNDQAAaAIAAJpW8skqjeM/uvtKD9837T8AAAA/HwAAAAAAAAABTg0AAGgCAACaVvLJKo3jP7r7Sg/fN+0/AAAAPy8AAAAAAAAAAU8NAABoAgAAmlbyySqN4z+6+0oP3zftPwAAAD8vAAAAAAAAAAFQDQAAaAIAAJpW8skqjeM/uvtKD9837T8AAAA/LwAAAAAAAAABUQ0AAGgCAACaVvLJKo3jP7r7Sg/fN+0/AAAAPy8AAAAAAAAAAVINAABoAgAAAHnDw0x64z/F6FNuWkrtPwAAAD9dAAAAAAAAAAFTDQAAaAIAAEyd/QLxd+M/PyTNLW9U7T8AAAA/XQAAAAAAAAABVA0AAGgCAADk5XGBOXPjP7hfRu2DXu0/AAAAP10AAAAAAAAAAVUNAABoAgAADPgOoQty4z91/QJNjmPtPwAAAD99AAAAAAAAAAFWDQAAaAIAAKRAgx9UbeM/SBHWjOpm7T8AAAA/fQAAAAAAAAABVw0AAGgCAAA+ifednGjjP0gR1ozqZu0/AAAAP30AAAAAAAAAAVgNAABoAgAASghDe1tg4z8ROKBty1ftPwAAAD+MAAAAAAAAAAFZDQAAaAIAAKKryJe+VeM/gYYQzmRP7T8AAAA/jAAAAAAAAAABWg0AAGgCAACwKhR1fU3jP/LUgC7+Ru0/AAAAP6wAAAAAAAAAAVsNAABoAgAA4rv8cQ5E4z+khTQvjTntPwAAAD+sAAAAAAAAAAFcDQAAaAIAABRN5W6fOuM/FNSkjyYx7T8AAAA/uwAAAAAAAAABXQ0AAGgCAACulVnt5zXjP8eEWJC1I+0/AAAAP7sAAAAAAAAAAV4NAABoAgAAuhSlyqYt4z+RqyJxlhTtPwAAAD/LAAAAAAAAAAFfDQAAaAIAAHpvtmjBJ+M/Lua/kdMI7T8AAAA/ywAAAAAAAAABYA0AAGgCAAA4yscG3CHjP8sgXbIQ/ew/AAAAP+oAAAAAAAAAAWENAABoAgAAHjd2xMga4z+VRyeT8e3sPwAAAD/6AAAAAAAAAAFiDQAAaAIAACq2waGHEuM/BZaX84rl7D8AAAA/+gAAAAAAAAABYw0AAGgCAADqENM/ogzjP0n42pOA4Ow/AAAAP/oAAAAAAAAAAWQNAABoAgAAHKK7PDMD4z+MWh40dtvsPwAAAD8JAQAAAAAAAAFlDQAAaAIAAFAzpDnE+eI//KiOlA/T7D8AAAA/CQEAAAAAAAABZg0AAGgCAACo1ilWJ+/iP2z3/vSoyuw/AAAAPykBAAAAAAAAAWcNAABoAgAA2mcSU7jl4j/xu4U1lMDsPwAAAD8pAQAAAAAAAAFoDQAAaAIAAOjmXTB33eI/S5Tftdu57D8AAAA/KQEAAAAAAAABaQ0AAGgCAAAaeEYtCNTiP3iADHZ/tuw/AAAAPzgBAAAAAAAAAWoNAABoAgAAmC1paT3I4j+O9iJW0bTsPwAAAD84AQAAAAAAAAFrDQAAaAIAAMy+UWbOvuI/u+JPFnWx7D8AAAA/VwEAAAAAAAABbA0AAGgCAABKdHSiA7PiP6RsOTYjs+w/AAAAP1cBAAAAAAAAAW0NAABoAgAAfAVdn5Sp4j9hCvaVLbjsPwAAAD9XAQAAAAAAAAFuDQAAaAIAAGJyC12BouI/YQr2lS247D8AAAA/dwEAAAAAAAABbw0AAGgCAABI37kabpviP472IlbRtOw/AAAAP3cBAAAAAAAAAXANAABoAgAAyJTcVqOP4j9LlN+127nsPwAAAD93AQAAAAAAAAFxDQAAaAIAANQTKDRih+I/BzKcFea+7D8AAAA/lgEAAAAAAAABcg0AAGgCAAAGpRAx833iPx2osvU3vew/AAAAP5YBAAAAAAAAAXMNAABoAgAAYEiWTVZz4j/bRW9VQsLsPwAAAD+WAQAAAAAAAAF0DQAAaAIAAGzH4SoVa+I/meMrtUzH7D8AAAA/pgEAAAAAAAABdQ0AAGgCAABSNJDoAWTiP0AL0jQFzuw/AAAAP6YBAAAAAAAAAXYNAABoAgAArNcVBWVZ4j8plbtUs8/sPwAAAD/FAQAAAAAAAAF3DQAAaAIAANxo/gH2T+I/5TJ4tL3U7D8AAAA/xQEAAAAAAAABeA0AAGgCAADo50nftEfiP+UyeLS91Ow/AAAAP9QBAAAAAAAAAXkNAABoAgAAzlT4nKFA4j+MWh40dtvsPwAAAD/UAQAAAAAAAAF6DQAAaAIAAI6vCTu8OuI/Sfjak4Dg7D8AAAA/5AEAAAAAAAABew0AAGgCAAAC5uCZMjfiP+4fgRM55+w/AAAAP+QBAAAAAAAAAXwNAABoAgAADmUsd/Eu4j/ZqWoz5+jsPwAAAD/3AQAAAAAAAAF9DQAAaAIAAED2FHSCJeI/UuXj8vvy7D8AAAA/9wEAAAAAAAABfg0AAGgCAABMdWBRQR3iP4i+GRIbAu0/AAAAP/cBAAAAAAAAAX8NAABoAgAADtBx71sX4j++l08xOhHtPwAAAD8XAgAAAAAAAAGADQAAaAIAAKQY5m2kEuI/3vpucAci7T8AAAA/FwIAAAAAAAABgQ0AAGgCAABAYVrs7A3iP9BxYe8wNu0/AAAAPxcCAAAAAAAAAYINAABoAgAAspcxS2MK4j+vcj2OCEztPwAAAD8mAgAAAAAAAAGDDQAAaAIAAErgpcmrBeI/i3MZLeBh7T8AAAA/JgIAAAAAAAABhA0AAGgCAABK4KXJqwXiPyQSsivCfO0/AAAAP0UCAAAAAAAAAYUNAABoAgAAcPJC6X0E4j/qnHfqR5TtPwAAAD9FAgAAAAAAAAGGDQAAaAIAAErgpcmrBeI/sSc9qc2r7T8AAAA/RQIAAAAAAAABhw0AAGgCAABK4KXJqwXiP0vG1aevxu0/AAAAP2UCAAAAAAAAAYgNAABoAgAAmATgCFAD4j+hAisGnObtPwAAAD9lAgAAAAAAAAGJDQAAaAIAAErgpcmrBeI/DbWWRNoE7j8AAAA/ZQIAAAAAAAABig0AAGgCAABK4KXJqwXiPzYFv+IiKO4/AAAAP4QCAAAAAAAAAYsNAABoAgAAZnP3C78M4j9K39CgGU3uPwAAAD+EAgAAAAAAAAGMDQAAaAIAAIAGSU7SE+I/cy/5PmJw7j8AAAA/hAIAAAAAAAABjQ0AAGgCAAByh/1wExziP+DhZH2gju4/AAAAP5QCAAAAAAAAAY4NAABoAgAAQPYUdIIl4j95gP17gqnuPwAAAD+UAgAAAAAAAAGPDQAAaAIAAHQcuPioM+I/hG0G2/277j8AAAA/swIAAAAAAAABkA0AAGgCAAAceTLcRT7iP41aDzp5zu4/AAAAP7MCAAAAAAAAAZENAABoAgAAUJ/VYGxM4j+A0QG5ouLuPwAAAD/CAgAAAAAAAAGSDQAAaAIAAKzXFQVlWeI/45ZkmGXu7j8AAAA/wgIAAAAAAAABkw0AAGgCAAC46xtquWjiPy/msJfW++4/AAAAP9ICAAAAAAAAAZQNAABoAgAA7hG/7t924j+pISpX6wXvPwAAAD/SAgAAAAAAAAGVDQAAaAIAAPolxVM0huI/T0nQ1qMM7z8AAAA/8QIAAAAAAAABlg0AAGgCAAC8FZF55JfiP/ZwdlZcE+8/AAAAP/ECAAAAAAAAAZcNAABoAgAAVvO/f8Kq4j/JhEmWuBbvPwAAAD/xAgAAAAAAAAGYDQAAaAIAAPLQ7oWgveI/3/pfdgoV7z8AAAA/EQMAAAAAAAABmQ0AAGgCAABAiuNM2tLiPyNdoxYAEO8/AAAAPxEDAAAAAAAAAZoNAABoAgAAjkPYExTo4j8507n2UQ7vPwAAAD8RAwAAAAAAAAGbDQAAaAIAAJDYkpup/+I/k6sTd5kH7z8AAAA/MAMAAAAAAAABnA0AAGgCAAAEpCSCtRPjPy/msJfW++4/AAAAPzADAAAAAAAAAZ0NAABoAgAAoIFTiJMm4z+2qjfYwfHuPwAAAD8wAwAAAAAAAAGeDQAAaAIAANSn9gy6NOM/lkcYmfTg7j8AAAA/PwMAAAAAAAABnw0AAGgCAABU8tPQhEDjP6TQJRrLzO4/AAAAPz8DAAAAAAAAAaANAABoAgAA1jyxlE9M4z/cRWBbRbXuPwAAAD9fAwAAAAAAAAGhDQAAaAIAAFaHjlgaWOM/cJP0HAeX7j8AAAA/XwMAAAAAAAABog0AAGgCAABKCEN7W2DjPwPhiN7IeO4/AAAAP18DAAAAAAAAAaMNAABoAgAAsL/O/BJl4z/akGBAgFXuPwAAAD9+AwAAAAAAAAGkDQAAaAIAAPJkvV74auM/xrZOgokw7j8AAAA/fgMAAAAAAAABpQ0AAGgCAAB+Lub/gW7jP7TcPMSSC+4/AAAAP34DAAAAAAAAAaYNAABoAgAA5OVxgTlz4z90Fv5F+OntPwAAAD+OAwAAAAAAAAGnDQAAaAIAAEyd/QLxd+M/NFC/x13I7T8AAAA/jgMAAAAAAAABqA0AAGgCAAAAecPDTHrjP7EnPanNq+0/AAAAP60DAAAAAAAAAakNAABoAgAAcq+aIsN24z8YiaSq65DtPwAAAD+tAwAAAAAAAAGqDQAAaAIAAOTlcYE5c+M/+CWFax6A7T8AAAA/vAMAAAAAAAABqw0AAGgCAABYHEngr2/jP+44fAyjbe0/AAAAP7wDAAAAAAAAAawNAABoAgAAGHdafspp4z/P1VzN1VztPwAAAD/MAwAAAAAAAAGtDQAAaAIAAEoIQ3tbYOM/r3I9jghM7T8AAAA/zAMAAAAAAAABrg0AAGgCAADwzwLXYlPjP6SFNC+NOe0/AAAAP+sDAAAAAAAAAa8NAABoAgAAboUlE5hH4z/e+m5wByLtPwAAAD/rAwAAAAAAAAGwDQAAaAIAAMgoqy/7POM/1Q1mEYwP7T8AAAA/6wMAAAAAAAABsQ0AAGgCAAD6uZMsjDPjP8sgXbIQ/ew/AAAAP/oDAAAAAAAAAbINAABoAgAABjnfCUsr4z/uH4ETOefsPwAAAD/6AwAAAAAAAAGzDQAAaAIAABK4KucJI+M/0Lxh1GvW7D8AAAA/GQQAAAAAAAABtA0AAGgCAABESRPkmhnjP9tFb1VCwuw/AAAAPxkEAAAAAAAAAbUNAABoAgAAnuyYAP4O4z+O9iJW0bTsPwAAAD8pBAAAAAAAAAG2DQAAaAIAAES0WFwFAuM/QqfWVmCn7D8AAAA/KQQAAAAAAAABtw0AAGgCAABcsu8Wg/HiP9/hc3edm+w/AAAAPzgEAAAAAAAAAbgNAABoAgAATp7psS7i4j9kpvq3iJHsPwAAAD84BAAAAAAAAAG5DQAAaAIAAGacgGys0eI/1vRqGCKJ7D8AAAA/WAQAAAAAAAABug0AAGgCAAB+mhcnKsHiPxhXrrgXhOw/AAAAP1gEAAAAAAAAAbsNAABoAgAACs+FQB6t4j9GQ9t4u4DsPwAAAD9YBAAAAAAAAAG8DQAAaAIAACLNHPubnOI/ci8IOV997D8AAAA/dwQAAAAAAAABvQ0AAGgCAABi3VDV64riP3IvCDlffew/AAAAP3cEAAAAAAAAAb4NAABoAgAAxv8hzw144j9bufFYDX/sPwAAAD93BAAAAAAAAAG/DQAAaAIAAJ5YyiemYeI/AuGX2MWF7D8AAAA/lgQAAAAAAAABwA0AAGgCAACqQlt9z0HiP3scEZjaj+w/AAAAP5YEAAAAAAAAAcENAABoAgAA2j6J8sog4j9vkwMXBKTsPwAAAD+WBAAAAAAAAAHCDQAAaAIAAKSDK+YO++E/xM9YdfDD7D8AAAA/pgQAAAAAAAABww0AAGgCAADGa1P2tcrhP6y9PXND7Ow/AAAAP6YEAAAAAAAAAcQNAABoAgAAxmtT9rXK4T+svT1zQ+zsPwAAAD/FBAAAAAAAAAHFDQAAaAIAAMZrU/a1yuE/rL09c0Ps7D8AAAA/xQQAAAAAAAABxg0AAGgCAADGa1P2tcrhP6y9PXND7Ow/AAAAP8UEAAAAAAAAAccNAABoAgAA1hUFZVni6z8OVxePAt/ePwAAAD8AAAAAAAAAAAHIDQAAaAIAANYVBWVZ4us/DlcXjwLf3j8AAAA/HgAAAAAAAAAByQ0AAGgCAADWgErdw8rrP2L3Z8uTJd8/AAAAPx4AAAAAAAAAAcoNAABoAgAAFJF+txO56z/CIMaI+1ffPwAAAD8eAAAAAAAAAAHLDQAAaAIAAAh9eFK/qes/TjZRBgeH3z8AAAA/PgAAAAAAAAABzA0AAGgCAADSVtXNmJvrPwg4CUS2st8/AAAAPz4AAAAAAAAAAc0NAABoAgAAnjAySXKN6z/AOcGBZd7fPwAAAD8+AAAAAAAAAAHODQAAaAIAAJAcLOQdfus/1BPTP1wD4D8AAAA/XQAAAAAAAAABzw0AAGgCAABAYzcd5GjrP22yaz4+HuA/AAAAP10AAAAAAAAAAdANAABoAgAA8qlCVqpT6z/D7sCcKj7gPwAAAD9dAAAAAAAAAAHRDQAAaAIAAFjME1DMQOs/A7X/GsVf4D8AAAA/bQAAAAAAAAAB0g0AAGgCAABKuA3rdzHrP7TJrvn4eOA/AAAAP20AAAAAAAAAAdMNAABoAgAAoluTB9sm6z9j3l3YLJLgPwAAAD+MAAAAAAAAAAHUDQAAaAIAAG418IK0GOs//Xz21g6t4D8AAAA/jAAAAAAAAAAB1Q0AAGgCAACIM4c9MgjrP4ClePWeyeA/AAAAP4wAAAAAAAAAAdYNAABoAgAACOmpeWf86j8ZRBH0gOTgPwAAAD+rAAAAAAAAAAHXDQAAaAIAAO5VWDdU9eo/Z5Nd8/Hx4D8AAAA/qwAAAAAAAAAB2A0AAGgCAABgjC+WyvHqP5xskxIRAeE/AAAAP6sAAAAAAAAAAdkNAABoAgAAhp7MtZzw6j+cbJMSEQHhPwAAAD+7AAAAAAAAAAHaDQAAaAIAAIaezLWc8Oo/nGyTEhEB4T8AAAA/uwAAAAAAAAAB2w0AAGgCAACGnsy1nPDqP5xskxIRAeE/AAAAP7sAAAAAAAAAAdwNAABoAgAAhp7MtZzw6j+cbJMSEQHhPwAAAD+7AAAAAAAAAAHdDQAAaAIAAIaezLWc8Oo/nGyTEhEB4T8AAAA/2gAAAAAAAAAB3g0AAGgCAABsNATUdq7rPzU9IgPHKOI/AAAAPwAAAAAAAAAAAd8NAABoAgAAbDQE1Hau6z81PSIDxyjiPwAAAD8QAAAAAAAAAAHgDQAAaAIAAGw0BNR2rus/NT0iA8co4j8AAAA/EAAAAAAAAAAB4Q0AAGgCAACGx1UWirXrP+K1zL+faOI/AAAAPy8AAAAAAAAAAeINAABoAgAArtnyNVy06z8BGez+bHniPwAAAD8vAAAAAAAAAAHjDQAAaAIAAC4k0PkmwOs/cmdcXwZx4j8AAAA/LwAAAAAAAAAB5A0AAGgCAAAipYQcaMjrPzuOJkDnYeI/AAAAPz4AAAAAAAAAAeUNAABoAgAAIqWEHGjI6z87jiZA52HiPwAAAD8+AAAAAAAAAAHmDQAAaAIAACKlhBxoyOs/O44mQOdh4j8AAAA/PgAAAAAAAAAB5w0AAGgCAAAipYQcaMjrPzuOJkDnYeI/AAAAP14AAAAAAAAAAegNAABoAgAAPDjWXnvP6z9+CWXZRuPiPwAAAD8AAAAAAAAAAAHpDQAAaAIAAPyS5/yVyes/q/WRmerf4j8AAAA/LgAAAAAAAAAB6g0AAGgCAAD8kuf8lcnrP6v1kZnq3+I/AAAAPy4AAAAAAAAAAesNAABoAgAA/JLn/JXJ6z+r9ZGZ6t/iPwAAAD8uAAAAAAAAAAHsDQAAaAIAAPyS5/yVyes/q/WRmerf4j8AAAA/PQAAAAAAAAAB7Q0AAGgCAAD8kuf8lcnrP6v1kZnq3+I/AAAAPz0AAAAAAAAAAe4NAABoAgAA/JLn/JXJ6z+r9ZGZ6t/iPwAAAD89AAAAAAAAAAHvDQAAaAIAAPyS5/yVyes/q/WRmerf4j8AAAA/PQAAAAAAAAAB8A0AAGgCAAAiEMqU0rDrPzcLHRf2DuM/AAAAPwAAAAAAAAAAAfENAABoAgAAIhDKlNKw6z83Cx0X9g7jPwAAAD8fAAAAAAAAAAHyDQAAaAIAACIQypTSsOs/NwsdF/YO4z8AAAA/HwAAAAAAAAAB8w0AAGgCAACiWqdYnbzrP6EhhDPZU+M/AAAAPx8AAAAAAAAAAfQNAABoAgAAekgKOcu96z+UmHayAmjjPwAAAD8fAAAAAAAAAAH1DQAAaAIAAC4k0PkmwOs/s/uV8c944z8AAAA/PwAAAAAAAAAB9g0AAGgCAADi/5W6gsLrP1sjPHGIf+M/AAAAPz8AAAAAAAAAAfcNAABoAgAAlNtbe97E6z8CS+LwQIbjPwAAAD8/AAAAAAAAAAH4DQAAaAIAAEq3ITw6x+s/69TLEO+H4z8AAAA/PwAAAAAAAAAB+Q0AAGgCAAAipYQcaMjrP+vUyxDvh+M/AAAAP14AAAAAAAAAAfoNAABoAgAAIqWEHGjI6z/r1MsQ74fjPwAAAD9eAAAAAAAAAAH7DQAAaAIAACKlhBxoyOs/69TLEO+H4z8AAAA/XgAAAAAAAAAB/A0AAGgCAAAipYQcaMjrP+vUyxDvh+M/AAAAP14AAAAAAAAAAf0NAABoAgAAIqWEHGjI6z/r1MsQ74fjPwAAAD9eAAAAAAAAAAH+DQAAaAIAACKlhBxoyOs/69TLEO+H4z8AAAA/XgAAAAAAAAAB/w0AAGgCAACubq298cvrP1TSNzRoRuM/AAAAP5wAAAAAAAAAAQAOAABoAgAArm6tvfHL6z9U0jc0aEbjPwAAAD+cAAAAAAAAAAEBDgAAaAIAAK5urb3xy+s/VNI3NGhG4z8AAAA/nAAAAAAAAAABAg4AAGgCAACubq298cvrP1TSNzRoRuM/AAAAP6wAAAAAAAAAAQMOAABoAgAAqq99JjGF6z9J5T3P6UDhPwAAAD8AAAAAAAAAAAEEDgAAaAIAAKqvfSYxhes/SeU9z+lA4T8AAAA/HwAAAAAAAAABBQ4AAGgCAACqr30mMYXrP0nlPc/pQOE/AAAAPx8AAAAAAAAAAQYOAABoAgAAUgz4Cc6P6z8jShVMZn3hPwAAAD8vAAAAAAAAAAEHDgAAaAIAACr6Wur7kOs/0l7EKpqW4T8AAAA/LwAAAAAAAAABCA4AAGgCAADg1SCrV5PrP1aHRkkqs+E/AAAAPz8AAAAAAAAAAQkOAABoAgAAuMODi4WU6z9oYVgHIdjhPwAAAD8/AAAAAAAAAAEKDgAAaAIAAESNrCwPmOs/Tk89BXQA4j8AAAA/XgAAAAAAAAABCw4AAGgCAACsRDiuxpzrP1WgQUKUOeI/AAAAP14AAAAAAAAAAQwOAABoAgAAEvzDL36h6z8YjwLfvnfiPwAAAD9eAAAAAAAAAAENDgAAaAIAAKDF7NAHpes/KM0Pe1rD4j8AAAA/bgAAAAAAAAABDg4AAGgCAAC6WD4TG6zrP6dZjXePBuM/AAAAP24AAAAAAAAAAQ8OAABoAgAARiJntKSv6z+tqpG0rz/jPwAAAD+NAAAAAAAAAAEQDgAAaAIAAK7Z8jVctOs/DdTvcRdy4z8AAAA/jQAAAAAAAAABEQ4AAGgCAABgtbj2t7brP4RzZA/RouM/AAAAP40AAAAAAAAAARIOAABoAgAAYLW49re26z8n/wVtLtDjPwAAAD+sAAAAAAAAAAETDgAAaAIAAO5+4ZdBuus/OdkXKyX14z8AAAA/rAAAAAAAAAABFA4AAGgCAADufuGXQbrrP9N3sCkHEOQ/AAAAP6wAAAAAAAAAARUOAABoAgAAekgKOcu96z8KUeZIJh/kPwAAAD+8AAAAAAAAAAEWDgAAaAIAAHpICjnLves/g4xfCDsp5D8AAAA/vAAAAAAAAAABFw4AAGgCAADGbER4b7vrP0AqHGhFLuQ/AAAAP9sAAAAAAAAAARgOAABoAgAAxmxEeG+76z8qtAWI8y/kPwAAAD/bAAAAAAAAAAEZDgAAaAIAABSRfrcTues/KrQFiPMv5D8AAAA/2wAAAAAAAAABGg4AAGgCAADufuGXQbrrPyq0BYjzL+Q/AAAAP9sAAAAAAAAAARsOAABoAgAAekgKOcu96z9jKUDJbRjkPwAAAD/6AAAAAAAAAAEcDgAAaAIAAMZsRHhvu+s/AWTd6aoM5D8AAAA/+gAAAAAAAAABHQ4AAGgCAAAUkX63E7nrP4coZCqWAuQ/AAAAPxkBAAAAAAAAAR4OAABoAgAAFJF+txO56z98O1vLGvDjPwAAAD8ZAQAAAAAAAAEfDgAAaAIAADyjG9flt+s/R2IlrPvg4z8AAAA/GQEAAAAAAAABIA4AAGgCAACu2fI1XLTrPz11HE2AzuM/AAAAPykBAAAAAAAAASEOAABoAgAARiJntKSv6z80iBPuBLzjPwAAAD8pAQAAAAAAAAEiDgAAaAIAALpYPhMbrOs/m+l67yKh4z8AAAA/SAEAAAAAAAABIw4AAGgCAAAsjxVykajrP7P7lfHPeOM/AAAAP0gBAAAAAAAAASQOAABoAgAAerNPsTWm6z+2l5oTK1LjPwAAAD9IAQAAAAAAAAElDgAAaAIAABL8wy9+oes/0am1Fdgp4z8AAAA/aAEAAAAAAAABJg4AAGgCAACEMpuO9J3rP6dZjXePBuM/AAAAP2gBAAAAAAAAAScOAABoAgAArEQ4rsac6z9nk0759OTiPwAAAD9oAQAAAAAAAAEoDgAAaAIAAIQym470nes/KM0Pe1rD4j8AAAA/hwEAAAAAAAABKQ4AAGgCAAD6aHLtaprrPx7gBhzfsOI/AAAAP4cBAAAAAAAAASoOAABoAgAA+mhy7Wqa6z8e4AYc37DiPwAAAD+HAQAAAAAAAAErDgAAaAIAAPpocu1qmus/HuAGHN+w4j8AAAA/hwEAAAAAAAABLA4AAGgCAAD6aHLtaprrPx7gBhzfsOI/AAAAP6YBAAAAAAAAAS0OAABoAgAA5CkLyq3x6z/Zls1uUEnhPwAAAD8AAAAAAAAAAAEuDgAAaAIAAOQpC8qt8es/2ZbNblBJ4T8AAAA/EAAAAAAAAAABLw4AAGgCAADkKQvKrfHrP9mWzW5QSeE/AAAAPxAAAAAAAAAAATAOAABoAgAA5CkLyq3x6z/Zls1uUEnhPwAAAD8gAAAAAAAAAAExDgAAaAIAAOQpC8qt8es/2ZbNblBJ4T8AAAA/IAAAAAAAAAABMg4AAGgCAADkKQvKrfHrP9mWzW5QSeE/AAAAPyAAAAAAAAAAATMOAABoAgAA5CkLyq3x6z/Zls1uUEnhPwAAAD8gAAAAAAAAAAE0DgAAaAIAAOQpC8qt8es/2ZbNblBJ4T8AAAA/PwAAAAAAAAABNQ4AAGgCAADkKQvKrfHrP9mWzW5QSeE/AAAAPz8AAAAAAAAAATYOAABoAgAA5CkLyq3x6z/Zls1uUEnhPwAAAD8/AAAAAAAAAAE3DgAAaAIAAOQpC8qt8es/2ZbNblBJ4T8AAAA/PwAAAAAAAAABOA4AAGgCAAB2iO7yzAzsP+8M5E6iR+E/AAAAP24AAAAAAAAAATkOAABoAgAAGuVo1mkX7D920WqPjT3hPwAAAD9uAAAAAAAAAAE6DgAAaAIAAMJB47kGIuw/uTOuL4M44T8AAAA/jQAAAAAAAAABOw4AAGgCAABqnl2doyzsP6O9l08xOuE/AAAAP40AAAAAAAAAATwOAABoAgAAEPvXgEA37D+5M64vgzjhPwAAAD+NAAAAAAAAAAE9DgAAaAIAAN5p74OvQOw/dtFqj4094T8AAAA/rAAAAAAAAAABPg4AAGgCAAD6/EDGwkfsP19bVK87P+E/AAAAP6wAAAAAAAAAAT8OAABoAgAAOKIvKKhN7D/vDOROokfhPwAAAD+sAAAAAAAAAAFADgAAaAIAAMZrWMkxUew/rKqgrqxM4T8AAAA/ygAAAAAAAAABQQ4AAGgCAAAqI+RK6VXsP1PSRi5lU+E/AAAAP8oAAAAAAAAAAUIOAABoAgAAuOwM7HJZ7D8PcAOOb1jhPwAAAD/KAAAAAAAAAAFDDgAAaAIAAJTab8ygWuw/cjVmbTJk4T8AAAA/2gAAAAAAAAABRA4AAGgCAADg/qkLRVjsP8CEsmyjceE/AAAAP9oAAAAAAAAAAUUOAABoAgAAeEceio1T7D/f59GrcILhPwAAAD/5AAAAAAAAAAFGDgAAaAIAABCQkgjWTuw/WSNLa4WM4T8AAAA/+QAAAAAAAAABRw4AAGgCAAAeD97llEbsP3mGaqpSneE/AAAAP/kAAAAAAAAAAUgOAABoAgAAnsQAIso67D9s/VwpfLHhPwAAAD8ZAQAAAAAAAAFJDgAAaAIAABx6I17/Luw/jGB8aEnC4T8AAAA/GQEAAAAAAAABSg4AAGgCAADCQeO5BiLsP6vDm6cW0+E/AAAAPxkBAAAAAAAAAUsOAABoAgAAaAmjFQ4V7D/hnNHGNeLhPwAAAD84AQAAAAAAAAFMDgAAaAIAADLj/5DnBuw/v52tZQ344T8AAAA/OAEAAAAAAAABTQ4AAGgCAABkdOiNeP3rP/V244QsB+I/AAAAP0cBAAAAAAAAAU4OAABoAgAAcvMzazf16z9Cxi+EnRTiPwAAAD9HAQAAAAAAAAFPDgAAaAIAADJORQlS7+s/pYuSY2Ag4j8AAAA/RwEAAAAAAAABUA4AAGgCAADKlrmHmurrP0uzOOMYJ+I/AAAAP2cBAAAAAAAAAVEOAABoAgAA8KhWp2zp6z81PSIDxyjiPwAAAD9nAQAAAAAAAAFSDgAAaAIAAPCoVqds6es/NT0iA8co4j8AAAA/ZwEAAAAAAAABUw4AAGgCAADwqFanbOnrPzU9IgPHKOI/AAAAP2cBAAAAAAAAAVQOAABoAgAA8KhWp2zp6z81PSIDxyjiPwAAAD92AQAAAAAAAAFVDgAAaAIAAPCoVqds6es/NT0iA8co4j8AAAA/dgEAAAAAAAABVg4AAGgCAADyPREvAgHsP1g8RmTvEuI/AAAAP6UBAAAAAAAAAVcOAABoAgAA2j96dIQR7D+yFKDkNgziPwAAAD+lAQAAAAAAAAFYDgAAaAIAAMJB47kGIuw/9XbjhCwH4j8AAAA/pQEAAAAAAAABWQ4AAGgCAACqQ0z/iDLsPyJjEEXQA+I/AAAAP7UBAAAAAAAAAVoOAABoAgAAuFdSZN1B7D9OTz0FdADiPwAAAD+1AQAAAAAAAAFbDgAAaAIAAMZrWMkxUew/fDtqxRf94T8AAAA/1AEAAAAAAAABXA4AAGgCAABGtjWN/FzsP2XFU+XF/uE/AAAAP9QBAAAAAAAAAV0OAABoAgAAYEmHzw9k7D842SYlIgLiPwAAAD/kAQAAAAAAAAFeDgAAaAIAAMgAE1HHaOw/ONkmJSIC4j8AAAA/5AEAAAAAAAABXw4AAGgCAAAIpgGzrG7sP5ueiQTlDeI/AAAAP/MBAAAAAAAAAWAOAABoAgAAuoHHcwhx7D/+Y+zjpxniPwAAAD/zAQAAAAAAAAFhDgAAaAIAAGxdjTRkc+w/jhV8gw4i4j8AAAA/EwIAAAAAAAABYg4AAGgCAABsXY00ZHPsP9tkyIJ/L+I/AAAAPxMCAAAAAAAAAWMOAABoAgAASEvwFJJ07D8SPv6hnj7iPwAAAD8TAgAAAAAAAAFkDgAAaAIAAJRvKlQ2cuw/MqEd4WtP4j8AAAA/IgIAAAAAAAABZQ4AAGgCAAB63NgRI2vsPyYYEGCVY+I/AAAAPyICAAAAAAAAAWYOAABoAgAA+pH7TVhf7D9Fey+fYnTiPwAAAD9BAgAAAAAAAAFnDgAAaAIAAOx99egDUOw/IXwLPjqK4j8AAAA/QQIAAAAAAAABaA4AAGgCAADeae+Dr0DsPxTz/bxjnuI/AAAAP1ECAAAAAAAAAWkOAABoAgAAqkNM/4gy7D94uGCcJqriPwAAAD9RAgAAAAAAAAFqDgAAaAIAAHYdqXpiJOw/xQetm5e34j8AAAA/YQIAAAAAAAABaw4AAGgCAABoCaMVDhXsP4GlafuhvOI/AAAAP2ECAAAAAAAAAWwOAABoAgAAMuP/kOcG7D9VuTw7/r/iPwAAAD+AAgAAAAAAAAFtDgAAaAIAANiqv+zu+es/PkMmW6zB4j8AAAA/gAIAAAAAAAABbg4AAGgCAAAKPKjpf/DrP1W5PDv+v+I/AAAAP4ACAAAAAAAAAW8OAABoAgAA8KhWp2zp6z9qL1MbUL7iPwAAAD+fAgAAAAAAAAFwDgAAaAIAAIzxyiW15Os/Vbk8O/6/4j8AAAA/nwIAAAAAAAABcQ4AAGgCAACM8colteTrP66RlrtFueI/AAAAP58CAAAAAAAAAXIOAABoAgAAfnJ/SPbs6z+lpI1cyqbiPwAAAD+vAgAAAAAAAAFzDgAAaAIAAH5yf0j27Os/paSNXMqm4j8AAAA/rwIAAAAAAAABdA4AAGgCAAB+cn9I9uzrP6WkjVzKpuI/AAAAP68CAAAAAAAAAXUOAABoAgAAfnJ/SPbs6z+lpI1cyqbiPwAAAD/OAgAAAAAAAAF2DgAAaAIAANj75f6LGe4/RHs+mV+B4D8AAAA/AAAAAAAAAAABdw4AAGgCAADY++X+ixnuP0R7PplfgeA/AAAAPxAAAAAAAAAAAXgOAABoAgAA2Pvl/osZ7j9Eez6ZX4HgPwAAAD8QAAAAAAAAAAF5DgAAaAIAADIKsZNZ9+0/Bmr/NYq/4D8AAAA/LwAAAAAAAAABeg4AAGgCAABuGuVtqeXtP0YwPrQk4eA/AAAAPy8AAAAAAAAAAXsOAABoAgAAYgbfCFXW7T+G9nwyvwLhPwAAAD8vAAAAAAAAAAF8DgAAaAIAAMYosAJ3w+0/TIFC8UQa4T8AAAA/PgAAAAAAAAABfQ4AAGgCAABQXR4ca6/tP6O9l08xOuE/AAAAPz4AAAAAAAAAAX4OAABoAgAA3pGMNV+b7T/MDcDteV3hPwAAAD9eAAAAAAAAAAF/DgAAaAIAAGjG+k5Th+0/DNT+axR/4T8AAAA/XgAAAAAAAAABgA4AAGgCAACm1i4po3XtP6Vyl2r2meE/AAAAP14AAAAAAAAAAYEOAABoAgAAwNTF4yBl7T8/ETBp2LThPwAAAD99AAAAAAAAAAGCDgAAaAIAAIquIl/6Vu0/wjmyh2jR4T8AAAA/fQAAAAAAAAABgw4AAGgCAACkrLkZeEbtPy/sHcam7+E/AAAAP30AAAAAAAAAAYQOAABoAgAAuqpQ1PU17T+bnokE5Q3iPwAAAD+cAAAAAAAAAAGFDgAAaAIAAGJyEDD9KO0/NT0iA8co4j8AAAA/nAAAAAAAAAABhg4AAGgCAAAgzSHOFyPtP/vH58FMQOI/AAAAP5wAAAAAAAAAAYcOAABoAgAAlAP5LI4f7T8EtfAgyFLiPwAAAD+1AAAAAAAAAAGIDgAAaAIAALoVlkxgHu0/O44mQOdh4j8AAAA/tQAAAAAAAAABiQ4AAGgCAADgJzNsMh3tP1vxRX+0cuI/AAAAP9QAAAAAAAAAAYoOAABoAgAALkxtq9Ya7T97VGW+gYPiPwAAAD/UAAAAAAAAAAGLDgAAaAIAAFReCsuoGe0/yKOxvfKQ4j8AAAA/5AAAAAAAAAABjA4AAGgCAABUXgrLqBntP4RBbh39leI/AAAAP+QAAAAAAAAAAY0OAABoAgAALkxtq9Ya7T+EQW4d/ZXiPwAAAD/kAAAAAAAAAAGODgAAaAIAACDNIc4XI+0/ARns/mx54j8AAAA/8wAAAAAAAAABjw4AAGgCAAAgzSHOFyPtPwEZ7P5seeI/AAAAPxMBAAAAAAAAAZAOAABoAgAAIM0hzhcj7T8BGez+bHniPwAAAD8TAQAAAAAAAAGRDgAAaAIAACDNIc4XI+0/ARns/mx54j8AAAA/EwEAAAAAAAABkg4AAGgCAADqOWFzC1juPzYLLBHzG+E/AAAAPwAAAAAAAAAAAZMOAABoAgAA6jlhcwtY7j82CywR8xvhPwAAAD8PAAAAAAAAAAGUDgAAaAIAAOo5YXMLWO4/NgssEfMb4T8AAAA/DwAAAAAAAAABlQ4AAGgCAADqOWFzC1juPzYLLBHzG+E/AAAAPy8AAAAAAAAAAZYOAABoAgAA6jlhcwtY7j82CywR8xvhPwAAAD8vAAAAAAAAAAGXDgAAaAIAAOo5YXMLWO4/NgssEfMb4T8AAAA/LwAAAAAAAAABmA4AAGgCAADqOWFzC1juPzYLLBHzG+E/AAAAPy8AAAAAAAAAAZkOAABoAgAA6jlhcwtY7j82CywR8xvhPwAAAD8vAAAAAAAAAAGaDgAAaAIAAOo5YXMLWO4/NgssEfMb4T8AAAA/LwAAAAAAAAABmw4AAGgCAABeBfNZF2zuP+Yf2+8mNeE/AAAAP20AAAAAAAAAAZwOAABoAgAA4E/QHeJ37j8TDAiwyjHhPwAAAD9tAAAAAAAAAAGdDgAAaAIAABJ2c6IIhu4/beRhMBIr4T8AAAA/bQAAAAAAAAABng4AAGgCAABInBYnL5TuP9wy0pCrIuE/AAAAP30AAAAAAAAAAZ8OAABoAgAA4nlFLQ2n7j/cMtKQqyLhPwAAAD99AAAAAAAAAAGgDgAAaAIAADIzOvRGvO4/3DLSkKsi4T8AAAA/nAAAAAAAAAABoQ4AAGgCAACo/svaUtDuP/Ko6HD9IOE/AAAAP6wAAAAAAAAAAaIOAABoAgAAjgA1INXg7j8JH/9QTx/hPwAAAD+sAAAAAAAAAAGjDgAAaAIAAA5LEuSf7O4/NgssEfMb4T8AAAA/rAAAAAAAAAABpA4AAGgCAAAAzMYG4fTuP0yBQvFEGuE/AAAAP7sAAAAAAAAAAaUOAABoAgAA0DreCVD+7j/cMtKQqyLhPwAAAD+7AAAAAAAAAAGmDgAAaAIAAIIWpMqrAO8/r0al0Acm4T8AAAA/2gAAAAAAAAABpw4AAGgCAAA28mmLBwPvP1ZuS1DALOE/AAAAP9oAAAAAAAAAAagOAABoAgAANvJpiwcD7z/9lfHPeDPhPwAAAD/aAAAAAAAAAAGpDgAAaAIAABpfGEn0++4/jUeBb9874T8AAAA/6gAAAAAAAAABqg4AAGgCAAAAzMYG4fTuPzNvJ++XQuE/AAAAP+oAAAAAAAAAAasOAABoAgAAgIHpQhbp7j9pSF0Ot1HhPwAAAD8JAQAAAAAAAAGsDgAAaAIAAExbRr7v2u4/nyGTLdZg4T8AAAA/CQEAAAAAAAABrQ4AAGgCAAA+R0BZm8vuP6kOnIxRc+E/AAAAPxkBAAAAAAAAAa4OAABoAgAApGkRU7247j+y+6TrzIXhPwAAAD8ZAQAAAAAAAAGvDgAAaAIAAL5nqA07qO4/S5o96q6g4T8AAAA/KQEAAAAAAAABsA4AAGgCAABInBYnL5TuP6LWkkibwOE/AAAAPykBAAAAAAAAAbEOAABoAgAA1NCEQCOA7j8Pif6G2d7hPwAAAD9IAQAAAAAAAAGyDgAAaAIAAIQXkHnpau4/krGApWn74T8AAAA/SAEAAAAAAAABsw4AAGgCAADqOWFzC1juPytQGaRLFuI/AAAAP0gBAAAAAAAAAbQOAABoAgAA3CVbDrdI7j8JUfVCIyziPwAAAD9XAQAAAAAAAAG1DgAAaAIAAILtGmq+O+4/5VHR4fpB4j8AAAA/VwEAAAAAAAABtg4AAGgCAAAAoz2m8y/uP5RmgMAuW+I/AAAAP3cBAAAAAAAAAbcOAABoAgAAzHyaIc0h7j9b8UV/tHLiPwAAAD93AQAAAAAAAAG4DgAAaAIAACYgID4wF+4/v7aoXnd+4j8AAAA/hgEAAAAAAAABuQ4AAGgCAAC+aJS8eBLuPzjyIR6MiOI/AAAAP4YBAAAAAAAAAboOAABoAgAADI3O+xwQ7j8LBvVd6IviPwAAAD+WAQAAAAAAAAG7DgAAaAIAAAyNzvscEO4/3xnInUSP4j8AAAA/lgEAAAAAAAABvA4AAGgCAAAMjc77HBDuP/SP3n2WjeI/AAAAP5YBAAAAAAAAAb0OAABoAgAADI3O+xwQ7j/0j959lo3iPwAAAD+WAQAAAAAAAAG+DgAAaAIAAAyNzvscEO4/9I/efZaN4j8AAAA/tQEAAAAAAAABvw4AAGgCAAAotdrFxS7uP3tUZb6Bg+I/AAAAP8UBAAAAAAAAAcAOAABoAgAAgu0aar477j+oQJJ+JYDiPwAAAD/UAQAAAAAAAAHBDgAAaAIAAPi4rFDKT+4/1Cy/Psl84j8AAAA/1AEAAAAAAAABwg4AAGgCAACSlttWqGLuPy8FGb8QduI/AAAAP+QBAAAAAAAAAcMOAABoAgAAkiuW3j167j+I3XI/WG/iPwAAAD/kAQAAAAAAAAHEDgAAaAIAAEicFicvlO4/yz+2301q4j8AAAA/AQIAAAAAAAABxQ4AAGgCAACw6FwwfLDuPyYYEGCVY+I/AAAAPwECAAAAAAAAAcYOAABoAgAAsn0XuBHI7j9SBD0gOWDiPwAAAD8BAgAAAAAAAAHHDgAAaAIAAELc+uAw4+4/q9yWoIBZ4j8AAAA/IQIAAAAAAAAByA4AAGgCAAAAzMYG4fTuP9fIw2AkVuI/AAAAPyECAAAAAAAAAckOAABoAgAAwruSLJEG7z/O27oBqUPiPwAAAD8hAgAAAAAAAAHKDgAAaAIAAARhgY52DO8/CVH1QiMs4j8AAAA/QAIAAAAAAAAByw4AAGgCAAAEYYGOdgzvPwlR9UIjLOI/AAAAP0ACAAAAAAAAAcwOAABoAgAABGGBjnYM7z8JUfVCIyziPwAAAD9AAgAAAAAAAAHNDgAAaAIAAARhgY52DO8/CVH1QiMs4j8AAAA/QAIAAAAAAAABzg4AAGgCAACWwEuTVwvkP7KX1vsehts/AAAAPwAAAAAAAAAAAc8OAABoAgAAlsBLk1cL5D+yl9b7HobbPwAAAD8QAAAAAAAAAAHQDgAAaAIAAJbAS5NXC+Q/spfW+x6G2z8AAAA/EAAAAAAAAAAB0Q4AAGgCAACWwEuTVwvkP7KX1vsehts/AAAAPxAAAAAAAAAAAdIOAABoAgAAlsBLk1cL5D+yl9b7HobbPwAAAD8vAAAAAAAAAAHTDgAAaAIAAJbAS5NXC+Q/spfW+x6G2z8AAAA/LwAAAAAAAAAB1A4AAGgCAACWwEuTVwvkP7KX1vsehts/AAAAPy8AAAAAAAAAAdUOAABoAgAAlsBLk1cL5D+yl9b7HobbPwAAAD8vAAAAAAAAAAHWDgAAaAIAAJbAS5NXC+Q/spfW+x6G2z8AAAA/PgAAAAAAAAAB1w4AAGgCAABwQ2n7GiTkPz6tYXkqtds/AAAAP04AAAAAAAAAAdgOAABoAgAAGKDj3rcu5D+46No4P7/bPwAAAD9tAAAAAAAAAAHZDgAAaAIAAOYO++EmOOQ/MiRU+FPJ2z8AAAA/bQAAAAAAAAAB2g4AAGgCAABARzuGH0XkPwQ4JziwzNs/AAAAP20AAAAAAAAAAdsOAABoAgAAmn97KhhS5D9+c6D3xNbbPwAAAD99AAAAAAAAAAHcDgAAaAIAAPS3u84QX+Q/UIdzNyHa2z8AAAA/fQAAAAAAAAAB3Q4AAGgCAAB2ApmS22rkP1CHczch2ts/AAAAP5wAAAAAAAAAAd4OAABoAgAArCg8FwJ55D9+c6D3xNbbPwAAAD+cAAAAAAAAAAHfDgAAaAIAACxzGdvMhOQ/1kv6dwzQ2z8AAAA/rAAAAAAAAAAB4A4AAGgCAACsvfael5DkP7jo2jg/v9s/AAAAP6wAAAAAAAAAAeEOAABoAgAALgjUYmKc5D/k1Af54rvbPwAAAD+7AAAAAAAAAAHiDgAAaAIAAPp262XRpeQ/Pq1heSq12z8AAAA/uwAAAAAAAAAB4w4AAGgCAACi02VJbrDkPxLBNLmGuNs/AAAAP9sAAAAAAAAAAeQOAABoAgAAlFQabK+45D9smY45zrHbPwAAAD/bAAAAAAAAAAHlDgAAaAIAABaf9y96xOQ/5NQH+eK72z8AAAA/6gAAAAAAAAAB5g4AAGgCAADkDQ8z6c3kP14Qgbj3xds/AAAAP+oAAAAAAAAAAecOAABoAgAAsnwmNljX5D9eEIG498XbPwAAAD/6AAAAAAAAAAHoDgAAaAIAADLHA/oi4+Q/MiRU+FPJ2z8AAAA/+gAAAAAAAAAB6Q4AAGgCAABm7aZ+SfHkP6pfzbdo09s/AAAAPwoBAAAAAAAAAeoOAABoAgAATu8PxMsB5T9+c6D3xNbbPwAAAD8KAQAAAAAAAAHrDgAAaAIAAKgnUGjEDuU/fnOg98TW2z8AAAA/KQEAAAAAAAAB7A4AAGgCAAACYJAMvRvlP1CHczch2ts/AAAAPykBAAAAAAAAAe0OAABoAgAAqrwK8Fkm5T9Qh3M3IdrbPwAAAD84AQAAAAAAAAHuDgAAaAIAAFIZhdP2MOU/fnOg98TW2z8AAAA/OAEAAAAAAAAB7w4AAGgCAAD4df+2kzvlP35zoPfE1ts/AAAAP0gBAAAAAAAAAfAOAABoAgAA7Paz2dRD5T/2rhm32eDbPwAAAD9IAQAAAAAAAAHxDgAAaAIAAEYv9H3NUOU/nta/NpLn2z8AAAA/ZwEAAAAAAAAB8g4AAGgCAAAUnguBPFrlP57WvzaS59s/AAAAP2cBAAAAAAAAAfMOAABoAgAAvPqFZNlk5T+e1r82kufbPwAAAD9nAQAAAAAAAAH0DgAAaAIAAGJXAEh2b+U/RP5ltkru2z8AAAA/hwEAAAAAAAAB9Q4AAGgCAAAKtHorE3rlP74533Vf+Ns/AAAAP4cBAAAAAAAAAfYOAABoAgAAZOy6zwuH5T84dVg1dALcPwAAAD+HAQAAAAAAAAH3DgAAaAIAAHIAwTRgluU/hMSkNOUP3D8AAAA/pgEAAAAAAAAB+A4AAGgCAAAO3u86PqnlPyzsSrSdFtw/AAAAP6YBAAAAAAAAAfkOAABoAgAA9N9YgMC55T+kJ8RzsiDcPwAAAD+mAQAAAAAAAAH6DgAAaAIAALbPJKZwy+U/8HYQcyMu3D8AAAA/tQEAAAAAAAAB+w4AAGgCAAAEiRltquDlP2qyiTI4ONw/AAAAP7UBAAAAAAAAAfwOAABoAgAA7IqCsizx5T+Ynrby2zTcPwAAAD/VAQAAAAAAAAH9DgAAaAIAAPqeiBeBAOY/mJ628ts03D8AAAA/1QEAAAAAAAAB/g4AAGgCAABU18i7eQ3mPz7GXHKUO9w/AAAAP9UBAAAAAAAAAf8OAABoAgAAIkbgvugW5j/k7QLyTELcPwAAAD/0AQAAAAAAAAEADwAAaAIAAKKQvYKzIuY/5O0C8kxC3D8AAAA/9AEAAAAAAAABAQ8AAGgCAABw/9SFIizmP4oVqXEFSdw/AAAAP/QBAAAAAAAAAQIPAABoAgAAWAE+y6Q85j8wPU/xvU/cPwAAAD8TAgAAAAAAAAEDDwAAaAIAABjxCfFUTuY/BFEiMRpT3D8AAAA/EwIAAAAAAAABBA8AAGgCAADa4NUWBWDmP3yMm/AuXdw/AAAAPxMCAAAAAAAAAQUPAABoAgAAwuI+XIdw5j9QoG4wi2DcPwAAAD8jAgAAAAAAAAEGDwAAaAIAAFzAbWJlg+Y/JLRBcOdj3D8AAAA/IwIAAAAAAAABBw8AAGgCAAAesDmIFZXmPyS0QXDnY9w/AAAAP0ICAAAAAAAAAQgPAABoAgAABrKizZel5j/2xxSwQ2fcPwAAAD9CAgAAAAAAAAEJDwAAaAIAAO6zCxMatuY/JLRBcOdj3D8AAAA/QgIAAAAAAAABCg8AAGgCAAD8xxF4bsXmP1CgbjCLYNw/AAAAP2ECAAAAAAAAAQsPAABoAgAAVgBSHGfS5j98jJvwLl3cPwAAAD9hAgAAAAAAAAEMDwAAaAIAALA4ksBf3+Y/qnjIsNJZ3D8AAAA/YQIAAAAAAAABDQ8AAGgCAAC8TJgltO7mP9hk9XB2Vtw/AAAAP4ECAAAAAAAAAQ4PAABoAgAAMhgqDMAC5z8EUSIxGlPcPwAAAD+BAgAAAAAAAAEPDwAAaAIAADSt5JNVGuc/MD1P8b1P3D8AAAA/gQIAAAAAAAABEA8AAGgCAABcVDw7vTDnP9hk9XB2Vtw/AAAAP6ACAAAAAAAAAREPAABoAgAA9jFrQZtD5z+qeMiw0lncPwAAAD+gAgAAAAAAAAESDwAAaAIAALghN2dLVec/2GT1cHZW3D8AAAA/oAIAAAAAAAABEw8AAGgCAADsR9rrcWPnP14pfLFhTNw/AAAAP68CAAAAAAAAARQPAABoAgAArjemESJ15z+KFalxBUncPwAAAD+vAgAAAAAAAAEVDwAAaAIAALxLrHZ2hOc/PsZccpQ73D8AAAA/zwIAAAAAAAABFg8AAGgCAADIX7LbypPnP8SK47J/Mdw/AAAAP88CAAAAAAAAARcPAABoAgAAsGEbIU2k5z94O5ezDiTcPwAAAD/PAgAAAAAAAAEYDwAAaAIAACYtrQdZuOc/eDuXsw4k3D8AAAA/7gIAAAAAAAABGQ8AAGgCAADanS1QStLnP9AT8TNWHdw/AAAAP+4CAAAAAAAAARoPAABoAgAAHNjWOcXv5z+ExKQ05Q/cPwAAAD/uAgAAAAAAAAEbDwAAaAIAAB5tkcFaB+g/DIkrddAF3D8AAAA/DQMAAAAAAAABHA8AAGgCAABsJoaIlBzoPxYSOfam8ds/AAAAPw0DAAAAAAAAAR0PAABoAgAAoEwpDbsq6D+e1r82kufbPwAAAD8NAwAAAAAAAAEeDwAAaAIAANRyzJHhOOg/UIdzNyHa2z8AAAA/LAMAAAAAAAABHw8AAGgCAAC8dDXXY0noP9ZL+ncM0Ns/AAAAPywDAAAAAAAAASAPAABoAgAAonaeHOZZ6D8yJFT4U8nbPwAAAD8sAwAAAAAAAAEhDwAAaAIAAPIvk+Mfb+g/Pq1heSq12z8AAAA/TAMAAAAAAAABIg8AAGgCAAA0ajzNmozoPx5KQjpdpNs/AAAAP0wDAAAAAAAAASMPAABoAgAADu1ZNV6l6D/S+vU67JbbPwAAAD9MAwAAAAAAAAEkDwAAaAIAAKrKiDs8uOg/spfW+x6G2z8AAAA/WwMAAAAAAAABJQ8AAGgCAABqulRh7MnoP5A0t7xRdds/AAAAP1sDAAAAAAAAASYPAABoAgAAoOD35RLY6D9y0Zd9hGTbPwAAAD97AwAAAAAAAAEnDwAAaAIAAEg9csmv4ug/Um54PrdT2z8AAAA/ewMAAAAAAAABKA8AAGgCAADwmeysTO3oPzILWf/pQts/AAAAP3sDAAAAAAAAASkPAABoAgAAlvZmkOn36D8SqDnAHDLbPwAAAD+KAwAAAAAAAAEqDwAAaAIAADxT4XOGAuk/xljtwKsk2z8AAAA/igMAAAAAAAABKw8AAGgCAAAkVUq5CBPpP0wddAGXGts/AAAAP6cDAAAAAAAAASwPAABoAgAAJuoEQZ4q6T9MHXQBlxrbPwAAAD+nAwAAAAAAAAEtDwAAaAIAACh/v8gzQuk/0uH6QYIQ2z8AAAA/pwMAAAAAAAABLg8AAGgCAADe7z8RJVzpP4aSrkIRA9s/AAAAP8cDAAAAAAAAAS8PAABoAgAAeM1uFwNv6T/eagjDWPzaPwAAAD/HAwAAAAAAAAEwDwAAaAIAAIThdHxXfuk/tH7bArX/2j8AAAA/xwMAAAAAAAABMQ8AAGgCAADiGbUgUIvpP4aSrkIRA9s/AAAAP+YDAAAAAAAAATIPAABoAgAAYmSS5BqX6T8MVzWD/PjaPwAAAD/mAwAAAAAAAAEzDwAAaAIAAArBDMi3oek/DFc1g/z42j8AAAA/5gMAAAAAAAABNA8AAGgCAAD8QcHq+KnpPzhDYkOg9do/AAAAPwUEAAAAAAAAATUPAABoAgAAFtUSLQyx6T9kL48DRPLaPwAAAD8FBAAAAAAAAAE2DwAAaAIAAJYf8PDWvOk/GOBCBNPk2j8AAAA/BQQAAAAAAAABNw8AAGgCAAAK64HX4tDpP0TMb8R24do/AAAAPxUEAAAAAAAAATgPAABoAgAAmkllAALs6T8Y4EIE0+TaPwAAAD8VBAAAAAAAAAE5DwAAaAIAAACWqwlPCOo/7PMVRC/o2j8AAAA/NAQAAAAAAAABOg8AAGgCAABQT6DQiB3qP+zzFUQv6No/AAAAPzQEAAAAAAAAATsPAABoAgAAOFEJFgsu6j9EzG/EduHaPwAAAD9EBAAAAAAAAAE8DwAAaAIAAG53rJoxPOo/nqTJRL7a2j8AAAA/RAQAAAAAAAABPQ8AAGgCAAA65sOdoEXqP8yQ9gRi19o/AAAAP1MEAAAAAAAAAT4PAABoAgAA4kI+gT1Q6j9SVX1FTc3aPwAAAD9TBAAAAAAAAAE/DwAAaAIAAGKNG0UIXOo/UlV9RU3N2j8AAAA/cwQAAAAAAAABQA8AAGgCAAC8xVvpAGnqP6wt18WUxto/AAAAP3MEAAAAAAAAAUEPAABoAgAAPhA5rct06j/YGQSGOMPaPwAAAD+CBAAAAAAAAAFCDwAAaAIAAIzJLXQFiuo/2BkEhjjD2j8AAAA/ggQAAAAAAAABQw8AAGgCAABAOq689qPqP17eisYjudo/AAAAP4IEAAAAAAAAAUQPAABoAgAA0JiR5RW/6j8y8l0GgLzaPwAAAD+hBAAAAAAAAAFFDwAAaAIAANAtTG2r1uo/BgYxRty/2j8AAAA/oQQAAAAAAAABRg8AAGgCAABsC3tzienqPwYGMUbcv9o/AAAAP6EEAAAAAAAAAUcPAABoAgAAOHqSdvjy6j/YGQSGOMPaPwAAAD/BBAAAAAAAAAFIDwAAaAIAALrEbzrD/uo/2BkEhjjD2j8AAAA/wQQAAAAAAAABSQ8AAGgCAACuRSRdBAfrP35BqgXxydo/AAAAP8EEAAAAAAAAAUoPAABoAgAAVKKeQKER6z+sLdfFlMbaPwAAAD/gBAAAAAAAAAFLDwAAaAIAALDa3uSZHus/rC3XxZTG2j8AAAA/4AQAAAAAAAABTA8AAGgCAAByyqoKSjDrP9gZBIY4w9o/AAAAP+AEAAAAAAAAAU0PAABoAgAAwIOf0YNF6z8GBjFG3L/aPwAAAD//BAAAAAAAAAFODwAAaAIAAHb0Hxp1X+s/rC3XxZTG2j8AAAA//wQAAAAAAAABTw8AAGgCAAB2idqhCnfrP1JVfUVNzdo/AAAAP/8EAAAAAAAAAVAPAABoAgAAxkLPaESM6z+epMlEvtraPwAAAD8eBQAAAAAAAAFRDwAAaAIAAIQym470nes/RMxvxHbh2j8AAAA/HgUAAAAAAAABUg8AAGgCAACURqHzSK3rP+zzFUQv6No/AAAAPx4FAAAAAAAAAVMPAABoAgAAPKMb1+W36z9kL48DRPLaPwAAAD8uBQAAAAAAAAFUDwAAaAIAAAgSM9pUwes/DFc1g/z42j8AAAA/LgUAAAAAAAABVQ8AAGgCAADWgErdw8rrP7R+2wK1/9o/AAAAP00FAAAAAAAAAVYPAABoAgAA5JRQQhja6z9YpoGCbQbbPwAAAD9NBQAAAAAAAAFXDwAAaAIAAOQpC8qt8es//s0nAiYN2z8AAAA/XQUAAAAAAAABWA8AAGgCAADovsVRQwnsP3gJocE6F9s/AAAAP10FAAAAAAAAAVkPAABoAgAAwkHjuQYi7D8+lGaAwC7bPwAAAD9tBQAAAAAAAAFaDwAAaAIAADYNdaASNuw/uM/fP9U42z8AAAA/bQUAAAAAAAABWw8AAGgCAABEIXsFZ0XsPzILWf/pQts/AAAAP3wFAAAAAAAAAVwPAABoAgAAnlm7qV9S7D+qRtK+/kzbPwAAAD98BQAAAAAAAAFdDwAAaAIAAEa2NY38XOw/Um54PrdT2z8AAAA/mwUAAAAAAAABXg8AAGgCAADIABNRx2jsP3LRl32EZNs/AAAAP5sFAAAAAAAAAV8PAABoAgAAuoHHcwhx7D8Y+T39PGvbPwAAAD+rBQAAAAAAAAFgDwAAaAIAAPomttXtduw/OFxdPAp82z8AAAA/qwUAAAAAAAABYQ8AAGgCAADIlc3YXIDsP7KX1vsehts/AAAAP7kFAAAAAAAAAWIPAABoAgAArpc2Ht+Q7D8A5yL7j5PbPwAAAD+5BQAAAAAAAAFjDwAAaAIAALIs8aV0qOw/eCKcuqSd2z8AAAA/2AUAAAAAAAABZA8AAGgCAAAA5uVsrr3sP8Rx6LkVq9s/AAAAP9gFAAAAAAAAAWUPAABoAgAA2mgD1XHW7D8SwTS5hrjbPwAAAD/YBQAAAAAAAAFmDwAAaAIAAFA0lbt96uw/MiRU+FPJ2z8AAAA/6AUAAAAAAAABZw8AAGgCAAA2Nv4AAPvsPzIkVPhTyds/AAAAP+gFAAAAAAAAAWgPAABoAgAAkm4+pfgH7T/WS/p3DNDbPwAAAD8HBgAAAAAAAAFpDwAAaAIAABS5G2nDE+0/JJtGd33d2z8AAAA/BwYAAAAAAAABag8AAGgCAAC6FZZMYB7tPySbRnd93ds/AAAAPxYGAAAAAAAAAWsPAABoAgAAIM0hzhcj7T+e1r82kufbPwAAAD8WBgAAAAAAAAFsDwAAaAIAABRO1vBYK+0/RP5ltkru2z8AAAA/JgYAAAAAAAABbQ8AAGgCAACWmLO0IzftPxYSOfam8ds/AAAAPyYGAAAAAAAAAW4PAABoAgAApKy5GXhG7T++Od91X/jbPwAAAD9FBgAAAAAAAAFvDwAAaAIAAPBlruCxW+0/ZGGF9Rf/2z8AAAA/RQYAAAAAAAABcA8AAGgCAACm1i4po3XtPwyJK3XQBdw/AAAAP1UGAAAAAAAAAXEPAABoAgAA9I8j8NyK7T/enP60LAncPwAAAD9VBgAAAAAAAAFyDwAAaAIAAERJGLcWoO0/OHVYNXQC3D8AAAA/ZQYAAAAAAAABcw8AAGgCAABQXR4ca6/tPzh1WDV0Atw/AAAAP2UGAAAAAAAAAXQPAABoAgAAhoPBoJG97T/enP60LAncPwAAAD+EBgAAAAAAAAF1DwAAaAIAAC7gO4QuyO0/sLDR9IgM3D8AAAA/hAYAAAAAAAABdg8AAGgCAAD6TlOHndHtP4TEpDTlD9w/AAAAP4QGAAAAAAAAAXcPAABoAgAA7s8Hqt7Z7T9Y2Hd0QRPcPwAAAD+TBgAAAAAAAAF4DwAAaAIAALo+H61N4+0/WNh3dEET3D8AAAA/kwYAAAAAAAABeQ8AAGgCAACuv9PPjuvtPyzsSrSdFtw/AAAAP7MGAAAAAAAAAXoPAABoAgAAvtPZNOP67T8s7Eq0nRbcPwAAAD+zBgAAAAAAAAF7DwAAaAIAAH7DpVqTDO4/LOxKtJ0W3D8AAAA/swYAAAAAAAABfA8AAGgCAAAaodRgcR/uPyzsSrSdFtw/AAAAP9IGAAAAAAAAAX0PAABoAgAAjmxmR30z7j/QE/EzVh3cPwAAAD/SBgAAAAAAAAF+DwAAaAIAAAI4+C2JR+4//v8d9PkZ3D8AAAA/0gYAAAAAAAABfw8AAGgCAADqOWFzC1juP/7/HfT5Gdw/AAAAP/EGAAAAAAAAAYAPAABoAgAAHmAE+DFm7j8s7Eq0nRbcPwAAAD/xBgAAAAAAAAGBDwAAaAIAAHiYRJwqc+4/WNh3dEET3D8AAAA/8QYAAAAAAAABgg8AAGgCAAAg9b5/x33uP7Cw0fSIDNw/AAAAPxAHAAAAAAAAAYMPAABoAgAA7mPWgjaH7j+wsNH0iAzcPwAAAD8QBwAAAAAAAAGEDwAAaAIAAG6us0YBk+4/sLDR9IgM3D8AAAA/EAcAAAAAAAABhQ8AAGgCAADw+JAKzJ7uP4TEpDTlD9w/AAAAPyAHAAAAAAAAAYYPAABoAgAAJB80j/Ks7j+ExKQ05Q/cPwAAAD8gBwAAAAAAAAGHDwAAaAIAAJbqxXX+wO4/WNh3dEET3D8AAAA/PwcAAAAAAAABiA8AAGgCAAC+kR0dZtfuP/7/HfT5Gdw/AAAAPz8HAAAAAAAAAYkPAABoAgAADksS5J/s7j+kJ8RzsiDcPwAAAD8/BwAAAAAAAAGKDwAAaAIAAIIWpMqrAO8/eDuXsw4k3D8AAAA/TwcAAAAAAAABiw8AAGgCAAD44TWxtxTvP0pPavNqJ9w/AAAAP08HAAAAAAAAAYwPAABoAgAA4OOe9jkl7z8eYz0zxyrcPwAAAD9uBwAAAAAAAAGNDwAAaAIAABIKQntgM+8/mJ628ts03D8AAAA/bgcAAAAAAAABjg8AAGgCAABGMOX/hkHvP5ietvLbNNw/AAAAP34HAAAAAAAAAY8PAABoAgAAVETrZNtQ7z9qsokyODjcPwAAAD9+BwAAAAAAAAGQDwAAaAIAAAq1a63Mau8/xIrjsn8x3D8AAAA/jQcAAAAAAAABkQ8AAGgCAAByAbK2GYfvP0T+ZbZK7ts/AAAAP40HAAAAAAAAAZIPAABoAgAAcgGythmH7z9E/mW2Su7bPwAAAD+tBwAAAAAAAAGTDwAAaAIAAHIBsrYZh+8/RP5ltkru2z8AAAA/rQcAAAAAAAABlA8AAGgCAAByAbK2GYfvP0T+ZbZK7ts/AAAAP60HAAAAAAAAAZUPAABoAgAAXolSaqYSyD8u0zHHOXbfPwAAAD8AAAAAAAAAAAGWDwAAaAIAAPanUdnD3sc/9HbyfikU4D8AAAA/IAAAAAAAAAABlw8AAGgCAAD2p1HZw97HP/R28n4pFOA/AAAAPyAAAAAAAAAAAZgPAABoAgAAUnY4tI9txz8K7QhfexLgPwAAAD8/AAAAAAAAAAGZDwAAaAIAABqRZZioGMc/hCiCHpAc4D8AAAA/PwAAAAAAAAABmg8AAGgCAADgFtj0K6zGP40Vi30LL+A/AAAAPz8AAAAAAAAAAZsPAABoAgAADFTW0mZExj+XApTchkHgPwAAAD9cAAAAAAAAAAGcDwAAaAIAAGy3dzXI6sU/t2WzG1RS4D8AAAA/XAAAAAAAAAABnQ8AAGgCAAAAQbwcUJ/FP8BSvHrPZOA/AAAAP1wAAAAAAAAAAZ4PAABoAgAAYjkYB0ddxT+H3YE5VXzgPwAAAD9sAAAAAAAAAAGfDwAAaAIAAF566G+GFsU/IHwaODeX4D8AAAA/bAAAAAAAAAABoA8AAGgCAAC+ckRafdTEP9CQyRZrsOA/AAAAP4sAAAAAAAAAAaEPAABoAgAAhiIsxiuXxD9qL2IVTcvgPwAAAD+LAAAAAAAAAAGiDwAAaAIAAFDSEzLaWcQ/7FfkM93n4D8AAAA/iwAAAAAAAAABow8AAGgCAAAYF7YlHjTEPyweI7J3CeE/AAAAP5sAAAAAAAAAAaQPAABoAgAAShPkmhkTxD/GvLuwWSThPwAAAD+bAAAAAAAAAAGlDwAAaAIAABZYho5d7cM/2ZbNblBJ4T8AAAA/ugAAAAAAAAABpg8AAGgCAAAUw8sGyNXDPwzU/msUf+E/AAAAP7oAAAAAAAAAAacPAABoAgAAFMPLBsjVwz8/ETBp2LThPwAAAD/KAAAAAAAAAAGoDwAAaAIAAOAx4wk338M/nzqOJkDn4T8AAAA/ygAAAAAAAAABqQ8AAGgCAADixp2RzPbDP0LGL4SdFOI/AAAAP9kAAAAAAAAAAaoPAABoAgAAShPkmhkTxD/7x+fBTEDiPwAAAD/ZAAAAAAAAAAGrDwAAaAIAABgXtiUeNMQ/RXsvn2J04j8AAAA/+AAAAAAAAAABrA8AAGgCAAAeQSs1SWPEP44ud3x4qOI/AAAAP/gAAAAAAAAAAa0PAABoAgAAVpFDyZqgxD8aRAL6g9fiPwAAAD/4AAAAAAAAAAGuDwAAaAIAAPKY596j4sQ/p1mNd48G4z8AAAA/GAEAAAAAAAABrw8AAGgCAAD4Vxd2ZCnFP6S9iFU0LeM/AAAAPxgBAAAAAAAAAbAPAABoAgAAMj3qkUt+xT+hIYQz2VPjPwAAAD8YAQAAAAAAAAGxDwAAaAIAAAQA7LMQ5sU/yXGs0SF34z8AAAA/NwEAAAAAAAABsg8AAGgCAAAM6ZBa/FvGP2QQRdADkuM/AAAAPzcBAAAAAAAAAbMPAABoAgAAFNI1AejRxj8qmwqPianjPwAAAD83AQAAAAAAAAG0DwAAaAIAAOwp8qpCUcc/YHRArqi44z8AAAA/VgEAAAAAAAABtQ8AAGgCAABcyiLT5cvHP8M5o41rxOM/AAAAP1YBAAAAAAAAAbYPAABoAgAAYrPHedFByD/DOaONa8TjPwAAAD9WAQAAAAAAAAG3DwAAaAIAAJ4tVR1Orsg/NIgT7gS84z8AAAA/ZgEAAAAAAAABuA8AAGgCAAByhRHHqC3JP4RzZA/RouM/AAAAP2YBAAAAAAAAAbkPAABoAgAAspRZ8rqxyT8uNw+x5ILjPwAAAD+FAQAAAAAAAAG6DwAAaAIAAFDGchfvIso/Xb9Ak+NY4z8AAAA/hQEAAAAAAAABuw8AAGgCAABYGl02RYHKP6S9iFU0LeM/AAAAP4UBAAAAAAAAAbwPAABoAgAAxiXT1lLkyj+ebIQYFPTiPwAAAD+kAQAAAAAAAAG9DwAAaAIAAGTCMXTxPcs/rpGWu0W54j8AAAA/pAEAAAAAAAABvg8AAGgCAADSOO2MaYnLPy8FGb8QduI/AAAAP6QBAAAAAAAAAb8PAABoAgAAPBruHUy9yz81PSIDxyjiPwAAAD/EAQAAAAAAAAHADwAAaAIAAEBEYy137Ms/UetBJ8/Z4T8AAAA/xAEAAAAAAAABwQ8AAGgCAAAMs3ow5vXLP+nU2grslOE/AAAAP8QBAAAAAAAAAcIPAABoAgAAcmoGsp36yz8l5hluwVbhPwAAAD/TAQAAAAAAAAHDDwAAaAIAAEBEYy137Ms/eW1vsegW4T8AAAA/0wEAAAAAAAABxA8AAGgCAAA8Gu4dTL3LPxBXCJUF0uA/AAAAP/IBAAAAAAAAAcUPAABoAgAABMrVifp/yz8gfBo4N5fgPwAAAD/yAQAAAAAAAAHGDwAAaAIAAJpTGnGCNMs/wFK8es9k4D8AAAA/8gEAAAAAAAABxw8AAGgCAACQ/y9SLNbKP4GMffw0Q+A/AAAAPxICAAAAAAAAAcgPAABoAgAAVoWirq9pyj/m7eT9UijgPwAAAD8SAgAAAAAAAAHJDwAAaAIAAE6c/QfE88k/ejt5vxQK4D8AAAA/EgIAAAAAAAAByg8AAGgCAACs1Slb+mrJP7awswCP8t8/AAAAPzECAAAAAAAAAcsPAABoAgAAapxsIL23yD9oYWcBHuXfPwAAAD8xAgAAAAAAAAHMDwAAaAIAAMSrI2TI/8c/wDnBgWXe3z8AAAA/MQIAAAAAAAABzQ8AAGgCAADsKfKqQlHHP+Kc4MAy798/AAAAP0ECAAAAAAAAAc4PAABoAgAAeMqR696Pxj832TUfHw/gPwAAAD9BAgAAAAAAAAHPDwAAaAIAADT8GSkMxcU/ahZnHONE4D8AAAA/bwIAAAAAAAAB0A8AAGgCAAA0/BkpDMXFP2oWZxzjROA/AAAAP28CAAAAAAAAAdEPAABoAgAANPwZKQzFxT9qFmcc40TgPwAAAD9+AgAAAAAAAAHSDwAAaAIAADT8GSkMxcU/ahZnHONE4D8AAAA/fgIAAAAAAAAB0w8AAGgCAAB0HL3LJLrsPzxDNVWpzuA/AAAAPwAAAAAAAAAAAdQPAABoAgAAdBy9yyS67D88QzVVqc7gPwAAAD8PAAAAAAAAAAHVDwAAaAIAAHQcvcskuuw/PEM1VanO4D8AAAA/DwAAAAAAAAAB1g8AAGgCAAAkY8gE66TsP5N/irOV7uA/AAAAPy4AAAAAAAAAAdcPAABoAgAA8DwlgMSW7D/3RO2SWPrgPwAAAD8uAAAAAAAAAAHYDwAAaAIAAHDyR7z5iuw/WQpQchsG4T8AAAA/LgAAAAAAAAAB2Q8AAGgCAADIlc3YXIDsP5DjhZE6FeE/AAAAPz4AAAAAAAAAAdoPAABoAgAAIjlT9b917D8JH/9QTx/hPwAAAD8+AAAAAAAAAAHbDwAAaAIAAHrc2BEja+w/Vm5LUMAs4T8AAAA/XQAAAAAAAAAB3A8AAGgCAADSf14uhmDsPzNvJ++XQuE/AAAAP10AAAAAAAAAAd0PAABoAgAAeEceio1T7D8l5hluwVbhPwAAAD9tAAAAAAAAAAHeDwAAaAIAAEQhewVnRew/GV0M7epq4T8AAAA/bQAAAAAAAAAB3w8AAGgCAAAQ+9eAQDfsP2asWOxbeOE/AAAAP30AAAAAAAAAAeAPAABoAgAA3NQ0/Bkp7D8sNx6r4Y/hPwAAAD99AAAAAAAAAAHhDwAAaAIAAKaukXfzGuw/H64QKguk4T8AAAA/nAAAAAAAAAAB4g8AAGgCAACamosSnwvsP/yu7MjiueE/AAAAP5wAAAAAAAAAAeMPAABoAgAAQGJLbqb+6z/CObKHaNHhPwAAAD+cAAAAAAAAAAHkDwAAaAIAAHLzM2s39es/trCkBpLl4T8AAAA/uwAAAAAAAAAB5Q8AAGgCAADKlrmHmurrP6gnl4W7+eE/AAAAP7sAAAAAAAAAAeYPAABoAgAAlnAWA3Tc6z+yFKDkNgziPwAAAD+7AAAAAAAAAAHnDwAAaAIAADw41l57z+s/6O3VA1Yb4j8AAAA/ywAAAAAAAAAB6A8AAGgCAADi/5W6gsLrP/La3mLRLeI/AAAAP8sAAAAAAAAAAekPAABoAgAAPKMb1+W36z/lUdHh+kHiPwAAAD/qAAAAAAAAAAHqDwAAaAIAAEYiZ7Skr+s/BLXwIMhS4j8AAAA/6gAAAAAAAAAB6w8AAGgCAABSobKRY6frP2d6UwCLXuI/AAAAP/oAAAAAAAAAAewPAABoAgAAhDKbjvSd6z+fU4kfqm3iPwAAAD/6AAAAAAAAAAHtDwAAaAIAAGyfSUzhlus/66LVHht74j8AAAA/CQEAAAAAAAAB7g8AAGgCAAB4HpUpoI7rP98ZyJ1Ej+I/AAAAPwkBAAAAAAAAAe8PAABoAgAAqq99JjGF6z9B3yp9B5viPwAAAD8oAQAAAAAAAAHwDwAAaAIAAFB3PYI4eOs/NVYd/DCv4j8AAAA/KAEAAAAAAAAB8Q8AAGgCAADOLGC+bWzrPz5DJlusweI/AAAAPygBAAAAAAAAAfIPAABoAgAAwBhaWRld6z9epkWaedLiPwAAAD84AQAAAAAAAAHzDwAAaAIAAIzyttTyTus/Uh04GaPm4j8AAAA/OAEAAAAAAAAB9A8AAGgCAAAyunYw+kHrP+u70BeFAeM/AAAAP2ABAAAAAAAAAfUPAABoAgAA2IE2jAE16z/0qNl2ABTjPwAAAD9gAQAAAAAAAAH2DwAAaAIAANiBNowBNes/9KjZdgAU4z8AAAA/YAEAAAAAAAAB9w8AAGgCAADYgTaMATXrP/So2XYAFOM/AAAAP3ABAAAAAAAAAfgPAABoAgAA2IE2jAE16z/0qNl2ABTjPwAAAD+AAQAAAAAAAAH5DwAAaAIAAGQIt2bQquw/CIPrNPc44z8AAAA/AAAAAAAAAAAB+g8AAGgCAABkCLdm0KrsPwiD6zT3OOM/AAAAPxAAAAAAAAAAAfsPAABoAgAAZAi3ZtCq7D8Ig+s09zjjPwAAAD8QAAAAAAAAAAH8DwAAaAIAAGQIt2bQquw/CIPrNPc44z8AAAA/HwAAAAAAAAAB/Q8AAGgCAABkCLdm0KrsPwiD6zT3OOM/AAAAPx8AAAAAAAAAAf4PAABoAgAAZAi3ZtCq7D8Ig+s09zjjPwAAAD8fAAAAAAAAAAH/DwAAaAIAAGQIt2bQquw/CIPrNPc44z8AAAA/HwAAAAAAAAABABAAAGgCAABkCLdm0KrsPwiD6zT3OOM/AAAAPz8AAAAAAAAAAQEQAABoAgAAZAi3ZtCq7D8Ig+s09zjjPwAAAD8/AAAAAAAAAAECEAAAaAIAAGQIt2bQquw/CIPrNPc44z8AAAA/PwAAAAAAAAABAxAAAGgCAABkCLdm0KrsPwiD6zT3OOM/AAAAPz8AAAAAAAAAAQQQAABoAgAAZAi3ZtCq7D8Ig+s09zjjPwAAAD8/AAAAAAAAAAEFEAAAaAIAAGQIt2bQquw/CIPrNPc44z8AAAA/PwAAAAAAAAABBhAAAGgCAADWqdM9sY/sPzRvGPWaNeM/AAAAP30AAAAAAAAAAQcQAABoAgAACju8OkKG7D9L5S7V7DPjPwAAAD+cAAAAAAAAAAEIEAAAaAIAADzMpDfTfOw/uzOfNYYr4z8AAAA/nAAAAAAAAAABCRAAAGgCAACUbypUNnLsP3jRW5WQMOM/AAAAP5wAAAAAAAAAAQoQAABoAgAAFCVNkGtm7D9L5S7V7DPjPwAAAD+8AAAAAAAAAAELEAAAaAIAAJTab8ygWuw/HfkBFUk34z8AAAA/vAAAAAAAAAABDBAAAGgCAABSNYFqu1TsP8QgqJQBPuM/AAAAP7wAAAAAAAAAAQ0QAABoAgAAXrTMR3pM7D9U0jc0aEbjPwAAAD/LAAAAAAAAAAEOEAAAaAIAAGwzGCU5ROw/tpeaEytS4z8AAAA/ywAAAAAAAAABDxAAAGgCAAAEfIyjgT/sP0ZJKrORWuM/AAAAP+sAAAAAAAAAARAQAABoAgAA6Og6YW447D+UmHayAmjjPwAAAD/6AAAAAAAAAAEREAAAaAIAADYNdaASNuw/OsAcMrtu4z8AAAA/+gAAAAAAAAABEhAAAGgCAAA2DXWgEjbsP+DnwrFzdeM/AAAAP/oAAAAAAAAAARMQAABoAgAAXB8SwOQ07D+HD2kxLHzjPwAAAD8KAQAAAAAAAAEUEAAAaAIAAIQxr9+2M+w/69TLEO+H4z8AAAA/CgEAAAAAAAABFRAAAGgCAABcHxLA5DTsP06aLvCxk+M/AAAAPykBAAAAAAAAARYQAABoAgAANg11oBI27D9u/U0vf6TjPwAAAD8pAQAAAAAAAAEXEAAAaAIAAHayYwL4O+w//q7dzuWs4z8AAAA/KQEAAAAAAAABGBAAAGgCAADeae+Dr0DsP41gbW5MteM/AAAAPzkBAAAAAAAAARkQAABoAgAARCF7BWdF7D80iBPuBLzjPwAAAD85AQAAAAAAAAEaEAAAaAIAAKzYBoceSuw/gNdf7XXJ4z8AAAA/WAEAAAAAAAABGxAAAGgCAADsffXoA1DsP/kS2ayK0+M/AAAAP1gBAAAAAAAAARwQAABoAgAAeEceio1T7D+JxGhM8dvjPwAAAD9oAQAAAAAAAAEdEAAAaAIAAJTab8ygWuw/XNg7jE3f4z8AAAA/aAEAAAAAAAABHhAAAGgCAACGWyTv4WLsP4nEaEzx2+M/AAAAP3cBAAAAAAAAAR8QAABoAgAAetzYESNr7D+JxGhM8dvjPwAAAD93AQAAAAAAAAEgEAAAaAIAAPomttXtduw/45zCzDjV4z8AAAA/lgEAAAAAAAABIRAAAGgCAADIlc3YXIDsP4DXX+11yeM/AAAAP5YBAAAAAAAAASIQAABoAgAA4igfG3CH7D8dEv0Ns73jPwAAAD+WAQAAAAAAAAEjEAAAaAIAANap0z2xj+w/pNaDTp6z4z8AAAA/tgEAAAAAAAABJBAAAGgCAAAWT8KflpXsPxQl9K43q+M/AAAAP7YBAAAAAAAAASUQAABoAgAAfgZOIU6a7D/H1aevxp3jPwAAAD+2AQAAAAAAAAEmEAAAaAIAAArQdsLXnew/Tpou8LGT4z8AAAA/xQEAAAAAAAABJxAAAGgCAAC+qzyDM6DsP+vUyxDvh+M/AAAAP8UBAAAAAAAAASgQAABoAgAAcocCRI+i7D+HD2kxLHzjPwAAAD/zAQAAAAAAAAEpEAAAaAIAAHKHAkSPouw/OsAcMrtu4z8AAAA/8wEAAAAAAAABKhAAAGgCAAByhwJEj6LsP6oOjZJUZuM/AAAAP/MBAAAAAAAAASsQAABoAgAAmJmfY2Gh7D9GSSqzkVrjPwAAAD8SAgAAAAAAAAEsEAAAaAIAAL6rPIMzoOw/Rkkqs5Fa4z8AAAA/EgIAAAAAAAABLRAAAGgCAAAy4hPiqZzsP0ZJKrORWuM/AAAAPxICAAAAAAAAAS4QAABoAgAApBjrQCCZ7D/tcNAySmHjPwAAAD8SAgAAAAAAAAEvEAAAaAIAABZPwp+Wlew/1vq5Uvhi4z8AAAA/MQIAAAAAAAABMBAAAGgCAACKhZn+DJLsP30iYNKwaeM/AAAAPzECAAAAAAAAATEQAABoAgAArpc2Ht+Q7D8jSgZSaXDjPwAAAD8xAgAAAAAAAAEyEAAAaAIAAPy7cF2Djuw/s/uV8c944z8AAAA/QQIAAAAAAAABMxAAAGgCAAAizg19VY3sP0WtJZE2geM/AAAAP0ECAAAAAAAAATQQAABoAgAA/LtwXYOO7D+R/HGQp47jPwAAAD9gAgAAAAAAAAE1EAAAaAIAANap0z2xj+w/x9Wnr8ad4z8AAAA/YAIAAAAAAAABNhAAAGgCAACulzYe35DsP9DCsA5CsOM/AAAAP38CAAAAAAAAATcQAABoAgAAZHP83jqT7D+tw4ytGcbjPwAAAD9/AgAAAAAAAAE4EAAAaAIAAGRz/N46k+w/XNg7jE3f4z8AAAA/fwIAAAAAAAABORAAAGgCAAA8YV+/aJTsP+EAvqrd++M/AAAAP54CAAAAAAAAAToQAABoAgAAPGFfv2iU7D+ni4NpYxPkPwAAAD+eAgAAAAAAAAE7EAAAaAIAADxhX79olOw/g4xfCDsp5D8AAAA/ngIAAAAAAAABPBAAAGgCAACKhZn+DJLsP6PvfkcIOuQ/AAAAP64CAAAAAAAAAT0QAABoAgAA/LtwXYOO7D9qekQGjlHkPwAAAD+uAgAAAAAAAAE+EAAAaAIAACLODX1Vjew/XPE2hbdl5D8AAAA/zQIAAAAAAAABPxAAAGgCAABw8ke8+YrsP2feP+QyeOQ/AAAAP80CAAAAAAAAAUAQAABoAgAAcPJHvPmK7D+GQV8jAInkPwAAAD/dAgAAAAAAAAFBEAAAaAIAAErgqpwnjOw/1JCrInGW5D8AAAA/3QIAAAAAAAABQhAAAGgCAABw8ke8+YrsP5AuaIJ7m+Q/AAAAP+0CAAAAAAAAAUMQAABoAgAAlATl28uJ7D9kQjvC157kPwAAAD/tAgAAAAAAAAFEEAAAaAIAAHDyR7z5iuw/Tcwk4oWg5D8AAAA/7QIAAAAAAAABRRAAAGgCAAAizg19VY3sP03MJOKFoOQ/AAAAP+0CAAAAAAAAAUYQAABoAgAAFk/Cn5aV7D+GQV8jAInkPwAAAD8MAwAAAAAAAAFHEAAAaAIAADxhX79olOw/UGgpBOF55D8AAAA/KwMAAAAAAAABSBAAAGgCAAA8YV+/aJTsP1BoKQTheeQ/AAAAPysDAAAAAAAAAUkQAABoAgAAPGFfv2iU7D9QaCkE4XnkPwAAAD8rAwAAAAAAAAFKEAAAaAIAADxhX79olOw/UGgpBOF55D8AAAA/OwMAAAAAAAABSxAAAGgCAADMfJohzSHuPzunITlR6OI/AAAAPwAAAAAAAAAAAUwQAABoAgAAzHyaIc0h7j87pyE5UejiPwAAAD8QAAAAAAAAAAFNEAAAaAIAAAAOgx5eGO4/3jLDlq4V4z8AAAA/EAAAAAAAAAABThAAAGgCAAAMjc77HBDuP0vlLtXsM+M/AAAAPy8AAAAAAAAAAU8QAABoAgAAWLEIO8EN7j9qSE4UukTjPwAAAD8vAAAAAAAAAAFQEAAAaAIAAKTVQnplC+4/tpeaEytS4z8AAAA/LwAAAAAAAAABURAAAGgCAAA+Hrf4rQbuPzDTE9M/XOM/AAAAP04AAAAAAAAAAVIQAABoAgAAPh63+K0G7j8w0xPTP1zjPwAAAD9OAAAAAAAAAAFTEAAAaAIAAD4et/itBu4/MNMT0z9c4z8AAAA/TgAAAAAAAAABVBAAAGgCAAA+Hrf4rQbuPzDTE9M/XOM/AAAAP04AAAAAAAAAAVUQAABoAgAAPkZUql1h7z9kxWLfwgvgPwAAAD8AAAAAAAAAAAFWEAAAaAIAAD5GVKpdYe8/ZMVi38IL4D8AAAA/EAAAAAAAAAABVxAAAGgCAAA+RlSqXWHvP2TFYt/CC+A/AAAAPxAAAAAAAAAAAVgQAABoAgAAPkZUql1h7z9kxWLfwgvgPwAAAD8gAAAAAAAAAAFZEAAAaAIAAD5GVKpdYe8/ZMVi38IL4D8AAAA/IAAAAAAAAAABWhAAAGgCAADIesLDUU3vP8PuwJwqPuA/AAAAPz8AAAAAAAAAAVsQAABoAgAAlFQfPys/7z9djVmbDFngPwAAAD8/AAAAAAAAAAFcEAAAaAIAAOz3pFuONO8/9yvyme5z4D8AAAA/TgAAAAAAAAABXRAAAGgCAADg4572OSXvP01oR/jak+A/AAAAP04AAAAAAAAAAV4QAABoAgAA+OE1sbcU7z+NLoZ2dbXgPwAAAD9OAAAAAAAAAAFfEAAAaAIAAMK7kiyRBu8/zPTE9A/X4D8AAAA/TgAAAAAAAAABYBAAAGgCAAAAzMYG4fTuP0OUOZLJB+E/AAAAP20AAAAAAAAAAWEQAABoAgAAJkmpnh3c7j920WqPjT3hPwAAAD9tAAAAAAAAAAFiEAAAaAIAANiPtNfjxu4/wISybKNx4T8AAAA/bQAAAAAAAAABYxAAAGgCAADY+vlPTq/uP9xLzYkVqeE/AAAAP40AAAAAAAAAAWQQAABoAgAA1GU/yLiX7j8l/xRnK93hPwAAAD+NAAAAAAAAAAFlEAAAaAIAANTQhEAjgO4/WDxGZO8S4j8AAAA/jQAAAAAAAAABZhAAAGgCAABeBfNZF2zuP6LvjUEFR+I/AAAAP5wAAAAAAAAAAWcQAABoAgAA6jlhcwtY7j+oQJJ+JYDiPwAAAD+cAAAAAAAAAAFoEAAAaAIAAHRuz4z/Q+4/8fPZWzu04j8AAAA/uwAAAAAAAAABaRAAAGgCAABCSCwI2TXuP5V/e7mY4eI/AAAAP7sAAAAAAAAAAWoQAABoAgAAmuuxJDwr7j9k90nXmQvjPwAAAD/LAAAAAAAAAAFrEAAAaAIAAI7Xq7/nG+4/YVtFtT4y4z8AAAA/ywAAAAAAAAABbBAAAGgCAAAMjc77HBDuP7aXmhMrUuM/AAAAP9sAAAAAAAAAAW0QAABoAgAApNVCemUL7j9QNjMSDW3jPwAAAD/bAAAAAAAAAAFuEAAAaAIAABgMGtnbB+4/s/uV8c944z8AAAA/+gAAAAAAAAABbxAAAGgCAAAYDBrZ2wfuP7P7lfHPeOM/AAAAP/oAAAAAAAAAAXAQAABoAgAAGAwa2dsH7j+z+5Xxz3jjPwAAAD/6AAAAAAAAAAFxEAAAaAIAABgMGtnbB+4/s/uV8c944z8AAAA/+gAAAAAAAAABchAAAGgCAAB2l1jt7AjvPwAy5/fW/+I/AAAAPwAAAAAAAAAAAXMQAABoAgAAdpdY7ewI7z8AMuf31v/iPwAAAD8QAAAAAAAAAAF0EAAAaAIAABJ1h/PKG+8/67vQF4UB4z8AAAA/EAAAAAAAAAABdRAAAGgCAACsUrb5qC7vP+LOx7gJ7+I/AAAAPy8AAAAAAAAAAXYQAABoAgAA4HhZfs887z+Vf3u5mOHiPwAAAD8vAAAAAAAAAAF3EAAAaAIAAMh6wsNRTe8/GkQC+oPX4j8AAAA/LwAAAAAAAAABeBAAAGgCAAA+RlSqXWHvP7d+nxrBy+I/AAAAPz8AAAAAAAAAAXkQAABoAgAASlpaD7Jw7z/64OK6tsbiPwAAAD8/AAAAAAAAAAF6EAAAaAIAADJcw1Q0ge8/ai9TG1C+4j8AAAA/XgAAAAAAAAABexAAAGgCAACoJ1U7QJXvP/Hz2Vs7tOI/AAAAP14AAAAAAAAAAXwQAABoAgAAGvPmIUyp7z9hQkq81KviPwAAAD9eAAAAAAAAAAF9EAAAaAIAAJC+eAhYve8/ji53fHio4j8AAAA/fQAAAAAAAAABfhAAAGgCAAB2wOFN2s3vPxTz/bxjnuI/AAAAP30AAAAAAAAAAX8QAABoAgAAhNTnsi7d7z9YVUFdWZniPwAAAD99AAAAAAAAAAGAEAAAaAIAAHpVnNVv5e8/sS2b3aCS4j8AAAA/jQAAAAAAAAABgRAAAGgCAACuez9alvPvP09oOP7dhuI/AAAAP40AAAAAAAAAAYIQAABoAgAArns/Wpbz7z9PaDj+3YbiPwAAAD+sAAAAAAAAAAGDEAAAaAIAAK57P1qW8+8/T2g4/t2G4j8AAAA/rAAAAAAAAAABhBAAAGgCAACuez9alvPvP09oOP7dhuI/AAAAP6wAAAAAAAAAAYUQAABoAgAATO8Ul0eI7z+rw5unFtPhPwAAAD8AAAAAAAAAAAGGEAAAaAIAAEzvFJdHiO8/q8ObpxbT4T8AAAA/EAAAAAAAAAABhxAAAGgCAABM7xSXR4jvP6vDm6cW0+E/AAAAPxAAAAAAAAAAAYgQAABoAgAATO8Ul0eI7z+rw5unFtPhPwAAAD8gAAAAAAAAAAGJEAAAaAIAAEzvFJdHiO8/q8ObpxbT4T8AAAA/IAAAAAAAAAABihAAAGgCAABM7xSXR4jvP6vDm6cW0+E/AAAAPyAAAAAAAAAAAYsQAABoAgAATO8Ul0eI7z+rw5unFtPhPwAAAD8gAAAAAAAAAAGMEAAAaAIAAEzvFJdHiO8/q8ObpxbT4T8AAAA/PwAAAAAAAAABjRAAAGgCAABAcMm5iJDvP7IUoOQ2DOI/AAAAP14AAAAAAAAAAY4QAABoAgAAZoJm2VqP7z8JUfVCIyziPwAAAD9eAAAAAAAAAAGPEAAAaAIAABpeLJq2ke8/MqEd4WtP4j8AAAA/XgAAAAAAAAABkBAAAGgCAABAcMm5iJDvPxiPAt++d+I/AAAAP24AAAAAAAAAAZEQAABoAgAAGl4smraR7z/RkLocbqPiPwAAAD99AAAAAAAAAAGSEAAAaAIAABpeLJq2ke8/dRxcesvQ4j8AAAA/fQAAAAAAAAABkxAAAGgCAABAcMm5iJDvPwAy5/fW/+I/AAAAP40AAAAAAAAAAZQQAABoAgAA8kuPeuSS7z+NR3J14i7jPwAAAD+NAAAAAAAAAAGVEAAAaAIAAPJLj3rkku8/Rkkqs5Fa4z8AAAA/rAAAAAAAAAABlhAAAGgCAAAaXiyatpHvP0WtJZE2geM/AAAAP6wAAAAAAAAAAZcQAABoAgAA8kuPeuSS7z9XhzdPLabjPwAAAD+sAAAAAAAAAAGYEAAAaAIAAFoDG/ybl+8/B5zmLWG/4z8AAAA/zAAAAAAAAAABmRAAAGgCAADcTfi/ZqPvPxCJ74zc0eM/AAAAP8wAAAAAAAAAAZoQAABoAgAAnD3E5Ra17z8Qie+M3NHjPwAAAD/MAAAAAAAAAAGbEAAAaAIAAMTkG41+y+8/PXUcTYDO4z8AAAA/2wAAAAAAAAABnBAAAGgCAACU6O0Xg+zvPwec5i1hv+M/AAAAP9sAAAAAAAAAAZ0QAABoAgAAlOjtF4Ps7z8HnOYtYb/jPwAAAD/6AAAAAAAAAAGeEAAAaAIAAJTo7ReD7O8/B5zmLWG/4z8AAAA/+gAAAAAAAAABnxAAAGgCAACU6O0Xg+zvPwec5i1hv+M/AAAAPwoBAAAAAAAAAaAQAABoAgAAuhK5IDw/yj+Vf3u5mOHiPwAAAD8AAAAAAAAAAAGhEAAAaAIAALoSuSA8P8o/lX97uZjh4j8AAAA/DwAAAAAAAAABohAAAGgCAAC6ErkgPD/KP5V/e7mY4eI/AAAAPw8AAAAAAAAAAaMQAABoAgAAIDWKGl4syj9v5FI2FR7jPwAAAD8vAAAAAAAAAAGkEAAAaAIAALp9/pimJ8o/HfkBFUk34z8AAAA/LwAAAAAAAAABpRAAAGgCAACE7BWcFTHKP12/QJPjWOM/AAAAPy8AAAAAAAAAAaYQAABoAgAAuhK5IDw/yj8jSgZSaXDjPwAAAD9OAAAAAAAAAAGnEAAAaAIAAO44XKViTco/vuieUEuL4z8AAAA/TgAAAAAAAAABqBAAAGgCAAC8p3Oo0VbKP7Bfkc90n+M/AAAAP14AAAAAAAAAAakQAABoAgAAIl//KYlbyj+NYG1uTLXjPwAAAD9eAAAAAAAAAAGqEAAAaAIAAPDNFi34ZMo/aWFJDSTL4z8AAAA/bQAAAAAAAAABqxAAAGgCAADwzRYt+GTKP1zYO4xN3+M/AAAAP20AAAAAAAAAAawQAABoAgAAVoWirq9pyj/3dtSKL/rjPwAAAD99AAAAAAAAAAGtEAAAaAIAAFaFoq6vaco/kRVtiREV5D8AAAA/fQAAAAAAAAABrhAAAGgCAADwzRYt+GTKPyq0BYjzL+Q/AAAAP5wAAAAAAAAAAa8QAABoAgAAiBaLq0Bgyj9qekQGjlHkPwAAAD+cAAAAAAAAAAGwEAAAaAIAAL48LjBnbso/kcpspNZ05D8AAAA/nAAAAAAAAAABsRAAAGgCAACOQAC7a4/KP70alUIfmOQ/AAAAP7sAAAAAAAAAAbIQAABoAgAAKB4vwUmiyj/94NPAubnkPwAAAD+7AAAAAAAAAAGzEAAAaAIAACiz6Ujfuco/ln9sv5vU5D8AAAA/uwAAAAAAAAABtBAAAGgCAADEkBhPvczKP7Xii/5o5eQ/AAAAP9sAAAAAAAAAAbUQAABoAgAAkP8vUizWyj+pWX59kvnkPwAAAD/bAAAAAAAAAAG2EAAAaAIAAPi2u9Pj2so/nNBw/LsN5T8AAAA/2wAAAAAAAAABtxAAAGgCAABgbkdVm9/KP5BHY3vlIeU/AAAAP/oAAAAAAAAAAbgQAABoAgAAkpTq2cHtyj9sSD8avTflPwAAAD/6AAAAAAAAAAG5EAAAaAIAAGADAt0w98o/qw5+mFdZ5T8AAAA/+gAAAAAAAAABuhAAAGgCAADIuo1e6PvKP6hyeXb8f+U/AAAAPwkBAAAAAAAAAbsQAABoAgAAlCmlYVcFyz9hdDG0q6vlPwAAAD8JAQAAAAAAAAG8EAAAaAIAAGKYvGTGDss/i8RZUvTO5T8AAAA/KQEAAAAAAAABvRAAAGgCAACYvl/p7BzLP1FPHxF65uU/AAAAPykBAAAAAAAAAb4QAABoAgAA/nXraqQhyz8vUPuvUfzlPwAAAD8pAQAAAAAAAAG/EAAAaAIAAGQtd+xbJss/T7Ma7x4N5j8AAAA/SAEAAAAAAAABwBAAAGgCAADM5AJuEyvLP1igI06aH+Y/AAAAP0gBAAAAAAAAAcEQAABoAgAAZC137Fsmyz9ijSytFTLmPwAAAD9IAQAAAAAAAAHCEAAAaAIAAGQtd+xbJss/Jxjya5tJ5j8AAAA/ZgEAAAAAAAABwxAAAGgCAAD+detqpCHLP9csoUrPYuY/AAAAP2YBAAAAAAAAAcQQAABoAgAAZC137Fsmyz+et2YJVXrmPwAAAD9mAQAAAAAAAAHFEAAAaAIAAMzkAm4TK8s/3n2lh++b5j8AAAA/dgEAAAAAAAABxhAAAGgCAACYvl/p7BzLP8NrioVCxOY/AAAAP3YBAAAAAAAAAccQAABoAgAA/OAw4w4Kyz8wHvbDgOLmPwAAAD+VAQAAAAAAAAHIEAAAaAIAAC5yGeCfAMs/+Ki7ggb65j8AAAA/lQEAAAAAAAAByRAAAGgCAAD6S3ZbefLKP6i9amE6E+c/AAAAP6UBAAAAAAAAAcoQAABoAgAAkpTq2cHtyj/GIIqgByTnPwAAAD+lAQAAAAAAAAHLEAAAaAIAAGBuR1Wb38o/0A2T/4I25z8AAAA/tAEAAAAAAAABzBAAAGgCAADEkBhPvczKP60Ob55aTOc/AAAAP7QBAAAAAAAAAc0QAABoAgAAkmp1ypa+yj/XXpc8o2/nPwAAAD/UAQAAAAAAAAHOEAAAaAIAAIzVukIBp8o/N4j1+Qqi5z8AAAA/1AEAAAAAAAABzxAAAGgCAADCZqM/kp3KP4A7Pdcg1uc/AAAAP9QBAAAAAAAAAdAQAABoAgAAWK8XvtqYyj+qi2V1afnnPwAAAD/jAQAAAAAAAAHREAAAaAIAAPT3izwjlMo/6lGk8wMb6D8AAAA/4wEAAAAAAAAB0hAAAGgCAABYrxe+2pjKP8ZSgJLbMOg/AAAAPwICAAAAAAAAAdMQAABoAgAA9PeLPCOUyj91Zy9xD0roPwAAAD8CAgAAAAAAAAHUEAAAaAIAACaJdDm0iso/f1Q40Ipc6D8AAAA/AgIAAAAAAAAB1RAAAGgCAABYGl02RYHKPwN9uu4aeeg/AAAAPyICAAAAAAAAAdYQAABoAgAAiqtFM9Z3yj9ZuQ9NB5noPwAAAD8iAgAAAAAAAAHXEAAAaAIAAL48LjBnbso/VB0LK6y/6D8AAAA/IgIAAAAAAAAB2BAAAGgCAAAk9LmxHnPKPzwL8Cj/5+g/AAAAP0ECAAAAAAAAAdkQAABoAgAAJPS5sR5zyj8i+dQmUhDpPwAAAD9BAgAAAAAAAAHaEAAAaAIAAPJi0bSNfMo/eDUqhT4w6T8AAAA/QQIAAAAAAAAB2xAAAGgCAADyYtG0jXzKPydK2WNySek/AAAAP2ACAAAAAAAAAdwQAABoAgAAWBpdNkWByj8zN+LC7VvpPwAAAD9gAgAAAAAAAAHdEAAAaAIAAFgaXTZFgco/rHJbggJm6T8AAAA/YAIAAAAAAAAB3hAAAGgCAABYGl02RYHKP7VfZOF9eOk/AAAAP3ACAAAAAAAAAd8QAABoAgAA8mLRtI18yj9ldBPAsZHpPwAAAD9wAgAAAAAAAAHgEAAAaAIAAIqrRTPWd8o/FInCnuWq6T8AAAA/jwIAAAAAAAAB4RAAAGgCAAAk9LmxHnPKPxHtvXyK0ek/AAAAP48CAAAAAAAAAeIQAABoAgAA8mLRtI18yj/iZIyai/vpPwAAAD+PAgAAAAAAAAHjEAAAaAIAAPJi0bSNfMo/N6Hh+Hcb6j8AAAA/rgIAAAAAAAAB5BAAAGgCAABYGl02RYHKP2DxCZfAPuo/AAAAP64CAAAAAAAAAeUQAABoAgAAJol0ObSKyj/7j6KVolnqPwAAAD+uAgAAAAAAAAHmEAAAaAIAAI5AALtrj8o/15B+NHpv6j8AAAA/zgIAAAAAAAAB5xAAAGgCAAD094s8I5TKPyXgyjPrfOo/AAAAP84CAAAAAAAAAegQAABoAgAA9PeLPCOUyj8uzdOSZo/qPwAAAD/OAgAAAAAAAAHpEAAAaAIAAPT3izwjlMo/N7rc8eGh6j8AAAA/3QIAAAAAAAAB6hAAAGgCAABYrxe+2pjKP+bOi9AVu+o/AAAAP90CAAAAAAAAAesQAABoAgAA9PeLPCOUyj8RH7RuXt7qPwAAAD/8AgAAAAAAAAHsEAAAaAIAACaJdDm0iso/DYOvTAMF6z8AAAA//AIAAAAAAAAB7RAAAGgCAADA0ei3/IXKPx9dwQr6Kes/AAAAPwwDAAAAAAAAAe4QAABoAgAAjkAAu2uPyj92mRZp5knrPwAAAD8MAwAAAAAAAAHvEAAAaAIAAFivF77amMo/VJryB75f6z8AAAA/HAMAAAAAAAAB8BAAAGgCAADCZqM/kp3KP0cR5Ybnc+s/AAAAPxwDAAAAAAAAAfEQAABoAgAAwmajP5Kdyj8jEsElv4nrPwAAAD87AwAAAAAAAAHyEAAAaAIAAFivF77amMo/LP/JhDqc6z8AAAA/OwMAAAAAAAAB8xAAAGgCAACOQAC7a4/KP2LY/6NZq+s/AAAAPzsDAAAAAAAAAfQQAABoAgAAwNHot/yFyj9sxQgD1b3rPwAAAD9aAwAAAAAAAAH1EAAAaAIAAFgaXTZFgco/2nd0QRPc6z8AAAA/WgMAAAAAAAAB9hAAAGgCAAAk9LmxHnPKPy+0yZ//++s/AAAAP1oDAAAAAAAAAfcQAABoAgAAvjwuMGduyj8sGMV9pCLsPwAAAD99AwAAAAAAAAH4EAAAaAIAACT0ubEec8o/KXzAW0lJ7D8AAAA/fQMAAAAAAAAB+RAAAGgCAACKq0Uz1nfKP3+4Fbo1aew/AAAAP30DAAAAAAAAAfoQAABoAgAA8mLRtI18yj9GQ9t4u4DsPwAAAD+NAwAAAAAAAAH7EAAAaAIAAFgaXTZFgco/exwRmNqP7D8AAAA/jQMAAAAAAAAB/BAAAGgCAADA0ei3/IXKP7L1Rrf5nuw/AAAAP6wDAAAAAAAAAf0QAABoAgAAWBpdNkWByj/oznzWGK7sPwAAAD+sAwAAAAAAAAH+EAAAaAIAAIqrRTPWd8o/YQr2lS247D8AAAA/vAMAAAAAAAAB/xAAAGgCAAAk9LmxHnPKP9tFb1VCwuw/AAAAP7wDAAAAAAAAAQARAABoAgAA8M0WLfhkyj+CbRXV+sjsPwAAAD/MAwAAAAAAAAEBEQAAaAIAAO44XKViTco/0Lxh1GvW7D8AAAA/zAMAAAAAAAABAhEAAGgCAADuOFylYk3KP+4fgRM55+w/AAAAP9sDAAAAAAAAAQMRAABoAgAA7jhcpWJNyj/uH4ETOefsPwAAAD/bAwAAAAAAAAEEEQAAaAIAAO44XKViTco/7h+BEznn7D8AAAA/2wMAAAAAAAABBREAAGgCAADuOFylYk3KP+4fgRM55+w/AAAAP/oDAAAAAAAAAQYRAABoAgAAGFKknjb7qT8Mg75GABLpPwAAAD8AAAAAAAAAAAEHEQAAaAIAABhSpJ42+6k/DIO+RgAS6T8AAAA/HwAAAAAAAAABCBEAAGgCAAAYUqSeNvupPwyDvkYAEuk/AAAAPx8AAAAAAAAAAQkRAABoAgAAmMQeFLFhqz+lIVdF4izpPwAAAD8fAAAAAAAAAAEKEQAAaAIAAKhs81FdHqw/8XCjRFM66T8AAAA/PgAAAAAAAAABCxEAAGgCAAC4FMiPCdusP/Fwo0RTOuk/AAAAPz4AAAAAAAAAAQwRAABoAgAA+Hf62XG9rT/FhHaErz3pPwAAAD8+AAAAAAAAAAENEQAAaAIAAKhR6DxS664/a6wcBGhE6T8AAAA/TgAAAAAAAAABDhEAAGgCAAAgcHiTdvOvPxHUwoMgS+k/AAAAP04AAAAAAAAAAQ8RAABoAgAAHLYbeDyHsD+hhVIjh1PpPwAAAD9tAAAAAAAAAAEQEQAAaAIAAIhWTKDfAbE/SK34oj9a6T8AAAA/bQAAAAAAAAABEREAAGgCAABgGU7CpGmxP+/UniL4YOk/AAAAP20AAAAAAAAAARIRAABoAgAAaG044frHsT+W/ESisGfpPwAAAD+LAAAAAAAAAAETEQAAaAIAAJxSC/3hHLI/Dzi+YcVx6T8AAAA/iwAAAAAAAAABFBEAAGgCAAA8Wq8S616yP1yHCmE2f+k/AAAAP4sAAAAAAAAAARURAABoAgAAdBUNH6eEsj976imgA5DpPwAAAD+rAAAAAAAAAAEWEQAAaAIAABAdsTSwxrI/hNcy/36i6T8AAAA/qwAAAAAAAAABFxEAAGgCAADgtT1HSv+yPwgAtR0Pv+k/AAAAP6sAAAAAAAAAARgRAABoAgAAGHGbUwYlsz/kAJG85tTpPwAAAD+6AAAAAAAAAAEZEQAAaAIAAITnVmx+cLM/UrP8+iTz6T8AAAA/ugAAAAAAAAABGhEAAGgCAADAzCmIZcWzP5F5O3m/FOo/AAAAP9oAAAAAAAAAARsRAABoAgAALG1asAhAtD/9K6e3/TLqPwAAAD/aAAAAAAAAAAEcEQAAaAIAADDrud6JzbQ/8KKZNidH6j8AAAA/6QAAAAAAAAABHREAAGgCAABw+gEKnFG1P7gtX/WsXuo/AAAAP+kAAAAAAAAAAR4RAABoAgAAsAlKNa7VtT/XkH40em/qPwAAAD/5AAAAAAAAAAEfEQAAaAIAAFQ7Y1riRrY/JeDKM+t86j8AAAA/+QAAAAAAAAABIBEAAGgCAADwbHx/Fri2P4elLROuiOo/AAAAPxgBAAAAAAAAASERAABoAgAAkJ6VpEoptz+QkjZyKZvqPwAAAD8YAQAAAAAAAAEiEQAAaAIAAJjyf8Ogh7c/x2tskUiq6j8AAAA/GAEAAAAAAAABIxEAAGgCAAA4+iPZqcm3P7riXhByvuo/AAAAPzcBAAAAAAAAASQRAABoAgAA2AHI7rILuD9UgfcOVNnqPwAAAD83AQAAAAAAAAElEQAAaAIAANgrPf7dOrg/wTNjTZL36j8AAAA/NwEAAAAAAAABJhEAAGgCAACoxMkQeHO4Py3mzovQFes/AAAAP0cBAAAAAAAAAScRAABoAgAAFDuFKfC+uD+vDlGqYDLrPwAAAD9HAQAAAAAAAAEoEQAAaAIAAIjbtVGTObk/SK3pqEJN6z8AAAA/ZgEAAAAAAAABKREAAGgCAAAoN0SG8tm5P/nBmId2Zus/AAAAP2YBAAAAAAAAASoRAABoAgAAaHABwS+Nuj9z/RFHi3DrPwAAAD9mAQAAAAAAAAErEQAAaAIAAHgY1v7bSbs/k2AxhliB6z8AAAA/hQEAAAAAAAABLBEAAGgCAACEwKo8iAa8PwycqkVti+s/AAAAP4UBAAAAAAAAAS0RAABoAgAALBw5ceemvD+yw1DFJZLrPwAAAD+FAQAAAAAAAAEuEQAAaAIAAJi8aZmKIb0/LP/JhDqc6z8AAAA/pQEAAAAAAAABLxEAAGgCAACgEFS44H+9P7ywWSShpOs/AAAAP6UBAAAAAAAAATARAABoAgAADIcP0VjLvT817NLjta7rPwAAAD+lAQAAAAAAAAExEQAAaAIAAERs4uw/IL4/xZ1igxy36z8AAAA/tAEAAAAAAAABMhEAAGgCAADkc4YCSWK+Pz7Z20Ixwes/AAAAP7QBAAAAAAAAATMRAABoAgAA7MdwIZ/Avj9gPPuB/tHrPwAAAD/UAQAAAAAAAAE0EQAAaAIAAOzHcCGfwL4/YDz7gf7R6z8AAAA/1AEAAAAAAAABNREAAGgCAADsx3Ahn8C+P2A8+4H+0es/AAAAP9QBAAAAAAAAATYRAABoAgAA7MdwIZ/Avj9gPPuB/tHrPwAAAD/jAQAAAAAAAAE3EQAAaAIAALz4lOfy78E/m38w16eg7D8AAAA/AAAAAAAAAAABOBEAAGgCAAC8+JTn8u/BP5t/MNenoOw/AAAAPyAAAAAAAAAAATkRAABoAgAAvPiU5/LvwT+bfzDXp6DsPwAAAD8gAAAAAAAAAAE6EQAAaAIAAGC/aJS8eMI/gm0V1frI7D8AAAA/IAAAAAAAAAABOxEAAGgCAAAAxwyqxbrCP9C8YdRr1uw/AAAAPy8AAAAAAAAAATwRAABoAgAAAMcMqsW6wj/QvGHUa9bsPwAAAD8vAAAAAAAAAAE9EQAAaAIAAADHDKrFusI/0Lxh1GvW7D8AAAA/LwAAAAAAAAABPhEAAGgCAAAAxwyqxbrCP9C8YdRr1uw/AAAAP04AAAAAAAAAAT8RAABoAgAA6q9COLhsxD8OnJtLcH7tPwAAAD8AAAAAAAAAAAFAEQAAaAIAAOqvQji4bMQ/DpybS3B+7T8AAAA/EAAAAAAAAAABQREAAGgCAADqr0I4uGzEPw6cm0twfu0/AAAAPxAAAAAAAAAAAUIRAABoAgAA8AMtVw7LxD8hdq0JZ6PtPwAAAD8vAAAAAAAAAAFDEQAAaAIAAPQtomY5+sQ/mrEmyXut7T8AAAA/LwAAAAAAAAABRBEAAGgCAAD4Vxd2ZCnFPypjtmjite0/AAAAPy8AAAAAAAAAAUURAABoAgAAll+7i21rxT9iPOyHAcXtPwAAAD8/AAAAAAAAAAFGEQAAaAIAAADWdqTltsU/8u17J2jN7T8AAAA/PwAAAAAAAAABRxEAAGgCAACg3Rq67vjFP5gVIqcg1O0/AAAAP14AAAAAAAAAAUgRAABoAgAADFTW0mZExj9Us94GK9ntPwAAAD9eAAAAAAAAAAFJEQAAaAIAAHY112NJeMY/ElGbZjXe7T8AAAA/XgAAAAAAAAABShEAAGgCAAASqMDxvKLGP3QW/kX46e0/AAAAP30AAAAAAAAAAUsRAABoAgAARmMe/njIxj/tUXcFDfTtPwAAAD99AAAAAAAAAAFMEQAAaAIAAORATQRX28Y/DbWWRNoE7j8AAAA/fQAAAAAAAAABTREAAGgCAADkQE0EV9vGP73JRSMOHu4/AAAAP50AAAAAAAAAAU4RAABoAgAAdjXXY0l4xj+ZyiHC5TPuPwAAAD+dAAAAAAAAAAFPEQAAaAIAAHY112NJeMY/mcohwuUz7j8AAAA/nQAAAAAAAAABUBEAAGgCAAB2NddjSXjGP5nKIcLlM+4/AAAAP6wAAAAAAAAAAVERAABoAgAAdjXXY0l4xj+ZyiHC5TPuPwAAAD+sAAAAAAAAAAFSEQAAaAIAABAdsTSwxrI/1cKDIEuJ6T8AAAA/AAAAAAAAAAABUxEAAGgCAAAQHbE0sMayP9XCgyBLiek/AAAAPyAAAAAAAAAAAVQRAABoAgAAIMWFclyDsz+kOlI+TLPpPwAAAD8gAAAAAAAAAAFVEQAAaAIAAJCPK6oqLbQ/op5NHPHZ6T8AAAA/IAAAAAAAAAABVhEAAGgCAAAw67neic20P1ugBVqgBeo/AAAAPy8AAAAAAAAAAVcRAABoAgAADNgwEHpktT+w3Fq4jCXqPwAAAD8/AAAAAAAAAAFYEQAAaAIAABhWkD778bU/NAXd1hxC6j8AAAA/PwAAAAAAAAABWREAAGgCAACIIDZ2yZu2P4tBMjUJYuo/AAAAP08AAAAAAAAAAVoRAABoAgAAkJ6VpEoptz8OarRTmX7qPwAAAD9PAAAAAAAAAAFbEQAAaAIAADTQrsl+mrc/Cs6vMT6l6j8AAAA/bgAAAAAAAAABXBEAAGgCAAA8JJno1Pi3P2AKBZAqxeo/AAAAP24AAAAAAAAAAV0RAABoAgAAeAlsBLxNuD/kMoeuuuHqPwAAAD9uAAAAAAAAAAFeEQAAaAIAAOSpnCxfyLg/9gyZbLEG6z8AAAA/fQAAAAAAAAABXxEAAGgCAABYdEJkLXK5PwnnqiqoK+s/AAAAP30AAAAAAAAAAWARAABoAgAAmK3/nmoluj8HS6YITVLrPwAAAD+dAAAAAAAAAAFhEQAAaAIAANTmvNmn2Lo/c/0RR4tw6z8AAAA/nQAAAAAAAAABYhEAAGgCAADkjpEXVJW7PwycqkVti+s/AAAAP6wAAAAAAAAAAWMRAABoAgAAJMhOUpFIvD8AE53Elp/rPwAAAD+sAAAAAAAAAAFkEQAAaAIAAMgj3Ybw6Lw/3BN5Y2616z8AAAA/vAAAAAAAAAABZREAAGgCAACgEFS44H+9P6OePiL0zOs/AAAAP7wAAAAAAAAAAWYRAABoAgAA3B+c4/IDvj+si0eBb9/rPwAAAD/bAAAAAAAAAAFnEQAAaAIAAOid+xF0kb4/+tqTgODs6z8AAAA/2wAAAAAAAAABaBEAAGgCAAC8inJDZCi/P1yg9l+j+Os/AAAAP9sAAAAAAAAAAWkRAABoAgAAaC5eyB0KwD/fyHh+MxXsPwAAAD//AAAAAAAAAAFqEQAAaAIAAD6GGnJ4icA/eGcRfRUw7D8AAAA//wAAAAAAAAABaxEAAGgCAACsJkuaGwTBP2veA/w+ROw/AAAAP/8AAAAAAAAAAWwRAABoAgAATlhkv091wT9J39+aFlrsPwAAAD8fAQAAAAAAAAFtEQAAaAIAAOz0wlzuzsE/JuC7Oe5v7D8AAAA/HwEAAAAAAAABbhEAAGgCAABaa351ZhrCPy/NxJhpguw/AAAAPx8BAAAAAAAAAW8RAABoAgAAYL9olLx4wj8LzqA3QZjsPwAAAD8uAQAAAAAAAAFwEQAAaAIAAM7K3jTK28I/KzHAdg6p7D8AAAA/LgEAAAAAAAABcREAAGgCAACijeBWj0PDP2EK9pUtuOw/AAAAP04BAAAAAAAAAXIRAABoAgAAdlDieFSrwz+wWUKVnsXsPwAAAD9OAQAAAAAAAAFzEQAAaAIAAH6kzJeqCcQ/0Lxh1GvW7D8AAAA/TgEAAAAAAAABdBEAAGgCAABQ0hMy2lnEPxwMrtPc4+w/AAAAP20BAAAAAAAAAXURAABoAgAA7Nm3R+ObxD88b80SqvTsPwAAAD9tAQAAAAAAAAF2EQAAaAIAAL5yRFp91MQ/RVzWcSUH7T8AAAA/bQEAAAAAAAABdxEAAGgCAABeeuhvhhbFPwvnmzCrHu0/AAAAP4wBAAAAAAAAAXgRAABoAgAAZM7Sjtx0xT9KrdquRUDtPwAAAD+MAQAAAAAAAAF5EQAAaAIAAJ5IYDJZ4cU/uF9G7YNe7T8AAAA/jAEAAAAAAAABehEAAGgCAAAMVNbSZkTGP37qC6wJdu0/AAAAP5wBAAAAAAAAAXsRAABoAgAARjmp7k2Zxj9EddFqj43tPwAAAD+cAQAAAAAAAAF8EQAAaAIAALCvZAfG5MY/N+zD6bih7T8AAAA/uwEAAAAAAAABfREAAGgCAACCSPEZYB3HP0HZzEg0tO0/AAAAP7sBAAAAAAAAAX4RAABoAgAA7CnyqkJRxz+6FEYISb7tPwAAAD+7AQAAAAAAAAF/EQAAaAIAAIic2zi2e8c/8u17J2jN7T8AAAA/2gEAAAAAAAABgBEAAGgCAADw6CFCA5jHP2sp9eZ81+0/AAAAP9oBAAAAAAAAAYERAABoAgAAjMZQSOGqxz+LjBQmSujtPwAAAD/aAQAAAAAAAAGCEQAAaAIAAFg1aEtQtMc/Gz6kxbDw7T8AAAA/+QEAAAAAAAABgxEAAGgCAABYNWhLULTHPxs+pMWw8O0/AAAAP/kBAAAAAAAAAYQRAABoAgAAWDVoS1C0xz8bPqTFsPDtPwAAAD/5AQAAAAAAAAGFEQAAaAIAAFg1aEtQtMc/Gz6kxbDw7T8AAAA/+QEAAAAAAAABhhEAAGgCAADIuo1e6PvKP1HrQSfP2eE/AAAAPwAAAAAAAAAAAYcRAABoAgAAyLqNXuj7yj9R60Enz9nhPwAAAD8QAAAAAAAAAAGIEQAAaAIAAMi6jV7o+8o/UetBJ8/Z4T8AAAA/EAAAAAAAAAABiREAAGgCAAA4W76Gi3bLP8I5sodo0eE/AAAAPy8AAAAAAAAAAYoRAABoAgAACPRKmSWvyz/CObKHaNHhPwAAAD8vAAAAAAAAAAGLEQAAaAIAAEBEYy137Ms/f9du53LW4T8AAAA/LwAAAAAAAAABjBEAAGgCAACoJWS+WSDMP1HrQSfP2eE/AAAAPz8AAAAAAAAAAY0RAABoAgAAer7w0PNYzD/4Euimh+DhPwAAAD8/AAAAAAAAAAGOEQAAaAIAABgx2l5ng8w/trCkBpLl4T8AAAA/TwAAAAAAAAABjxEAAGgCAACyo8Ps2q3MP8smu+bj4+E/AAAAP08AAAAAAAAAAZARAABoAgAAUBatek7YzD9zTmFmnOrhPwAAAD9uAAAAAAAAAAGREQAAaAIAAOyIlgjCAs0/c05hZpzq4T8AAAA/bgAAAAAAAAABkhEAAGgCAAAiRPQUfijNP0ViNKb47eE/AAAAP30AAAAAAAAAAZMRAABoAgAAWP9RITpOzT9zTmFmnOrhPwAAAD99AAAAAAAAAAGUEQAAaAIAAPZxO6+teM0/trCkBpLl4T8AAAA/nQAAAAAAAAABlREAAGgCAAAswlND/7XNP+Gc0cY14uE/AAAAP50AAAAAAAAAAZYRAABoAgAAzl6y4J0Pzj/LJrvm4+PhPwAAAD+dAAAAAAAAAAGXEQAAaAIAAATZP4QafM4/+BLopofg4T8AAAA/rAAAAAAAAAABmBEAAGgCAADYBoceSszOPzt1K0d92+E/AAAAP6wAAAAAAAAAAZkRAABoAgAArjTOuHkczz/4Euimh+DhPwAAAD/MAAAAAAAAAAGaEQAAaAIAAOaE5kzLWc8/+BLopofg4T8AAAA/zAAAAAAAAAABmxEAAGgCAAAa1f7gHJfPP+Gc0cY14uE/AAAAP8wAAAAAAAAAAZwRAABoAgAAHv9z8EfGzz+fOo4mQOfhPwAAAD/rAAAAAAAAAAGdEQAAaAIAAB4p6f9y9c8/c05hZpzq4T8AAAA/6wAAAAAAAAABnhEAAGgCAAAT39FDhAbQPy/sHcam7+E/AAAAP+sAAAAAAAAAAZ8RAABoAgAAx09SjHUg0D/sidolsfThPwAAAD/6AAAAAAAAAAGgEQAAaAIAAGMtgZJTM9A/fDtqxRf94T8AAAA/+gAAAAAAAAABoREAAGgCAADjDBnes1bQP7IUoOQ2DOI/AAAAPxoBAAAAAAAAAaIRAABoAgAAG8h26m980D8V2gLE+RfiPwAAAD8aAQAAAAAAAAGjEQAAaAIAANHNsbr2rdA//mPs46cZ4j8AAAA/GgEAAAAAAAABpBEAAGgCAADV9ybKId3QP7sBqUOyHuI/AAAAPzkBAAAAAAAAAaURAABoAgAAI0bWGPEJ0T+li5JjYCDiPwAAAD85AQAAAAAAAAGmEQAAaAIAAKclbmRRLdE/pYuSY2Ag4j8AAAA/OQEAAAAAAAABpxEAAGgCAABdlu6sQkfRP0uzOOMYJ+I/AAAAP1gBAAAAAAAAAagRAABoAgAA93MdsyBa0T9iKU/DaiXiPwAAAD9YAQAAAAAAAAGpEQAAaAIAAPkI2Dq2cdE/H8cLI3Uq4j8AAAA/WAEAAAAAAAABqhEAAGgCAAAtL3u/3H/RPwlR9UIjLOI/AAAAP3cBAAAAAAAAAasRAABoAgAALcQ1R3KX0T8fxwsjdSriPwAAAD93AQAAAAAAAAGsEQAAaAIAAMs2H9XlwdE/NT0iA8co4j8AAAA/dwEAAAAAAAABrREAAGgCAABPq3Go2/zRPzU9IgPHKOI/AAAAP5cBAAAAAAAAAa4RAABoAgAAh/uJPC060j81PSIDxyjiPwAAAD+XAQAAAAAAAAGvEQAAaAIAAIkl/0tYadI/S7M44xgn4j8AAAA/lwEAAAAAAAABsBEAAGgCAABZKdHWXIrSP6WLkmNgIOI/AAAAP6YBAAAAAAAAAbERAABoAgAAdVHdoAWp0j/+Y+zjpxniPwAAAD+mAQAAAAAAAAGyEQAAaAIAAN2dI6pSxdI/K1AZpEsW4j8AAAA/xgEAAAAAAAABsxEAAGgCAADfMt4x6NzSP26yXERBEeI/AAAAP8YBAAAAAAAAAbQRAABoAgAA38eYuX300j9uslxEQRHiPwAAAD/GAQAAAAAAAAG1EQAAaAIAAEkU38LKENM/shSg5DYM4j8AAAA/5QEAAAAAAAABthEAAGgCAAB/zzzPhjbTP26yXERBEeI/AAAAP+UBAAAAAAAAAbcRAABoAgAA6bA9YGlq0z9Cxi+EnRTiPwAAAD/lAQAAAAAAAAG4EQAAaAIAALlJynIDo9M/hShzJJMP4j8AAAA/9AEAAAAAAAABuREAAGgCAABxTwVDitTTP7IUoOQ2DOI/AAAAP/QBAAAAAAAAAboRAABoAgAApwpjT0b60z/IirbEiAriPwAAAD8TAgAAAAAAAAG7EQAAaAIAAHUONdpKG9Q/3gDNpNoI4j8AAAA/EwIAAAAAAAABvBEAAGgCAADDxymhhDDUPyJjEEXQA+I/AAAAPxMCAAAAAAAAAb0RAABoAgAALRRwqtFM1D9OTz0FdADiPwAAAD8yAgAAAAAAAAG+EQAAaAIAAEk8fHR6a9Q/1RPERV/24T8AAAA/MgIAAAAAAAABvxEAAGgCAABl+ULGuKHUPy/sHcam7+E/AAAAPzICAAAAAAAAAcARAABoAgAAa7hyXXno1D+fOo4mQOfhPwAAAD9RAgAAAAAAAAHBEQAAaAIAAFXkULImKNU/yya75uPj4T8AAAA/UQIAAAAAAAABwhEAAGgCAAClMgAB9lTVP/gS6KaH4OE/AAAAP1ECAAAAAAAAAcMRAABoAgAA2+1dDbJ61T8Pif6G2d7hPwAAAD9hAgAAAAAAAAHEEQAAaAIAAEM6pBb/ltU/f9du53LW4T8AAAA/YQIAAAAAAAABxREAAGgCAAD3qiRf8LDVP6vDm6cW0+E/AAAAP4ACAAAAAAAAAcYRAABoAgAA+z/f5oXI1T/vJd9HDM7hPwAAAD+AAgAAAAAAAAHHEQAAaAIAABVo67Au59U/SP44yFPH4T8AAAA/gAIAAAAAAAAByBEAAGgCAABltpr//RPWP190T6ilxeE/AAAAP58CAAAAAAAAAckRAABoAgAANU8nEphM1j+MYHxoScLhPwAAAD+fAgAAAAAAAAHKEQAAaAIAAJ8wKKN6gNY/dupliPfD4T8AAAA/nwIAAAAAAAAByxEAAGgCAABXNmNzAbLWP190T6ilxeE/AAAAP78CAAAAAAAAAcwRAABoAgAAjfHAf73X1j9I/jjIU8fhPwAAAD+/AgAAAAAAAAHNEQAAaAIAAKcZzUlm9tY/dupliPfD4T8AAAA/vwIAAAAAAAABzhEAAGgCAABdik2SVxDXP0j+OMhTx+E/AAAAP84CAAAAAAAAAc8RAABoAgAAxdaTm6Qs1z9I/jjIU8fhPwAAAD/OAgAAAAAAAAHQEQAAaAIAAOH+n2VNS9c/otaSSJvA4T8AAAA/7QIAAAAAAAAB0REAAGgCAAD/u2a3i4HXP+Y41uiQu+E/AAAAP+0CAAAAAAAAAdIRAABoAgAA0VTzySW61z/8ruzI4rnhPwAAAD/9AgAAAAAAAAHTEQAAaAIAAIdaLpqs69c/5jjW6JC74T8AAAA//QIAAAAAAAAB1BEAAGgCAAAlzRcoIBbYP+Y41uiQu+E/AAAAPw0DAAAAAAAAAdURAABoAgAAP/Uj8sg02D926mWI98PhPwAAAD8NAwAAAAAAAAHWEQAAaAIAAKlBavsVUdg/Mogi6AHJ4T8AAAA/LAMAAAAAAAAB1xEAAGgCAABfsupDB2vYP9ivyGe6z+E/AAAAPywDAAAAAAAAAdgRAABoAgAAX0ely5yC2D/Yr8hnus/hPwAAAD8sAwAAAAAAAAHZEQAAaAIAAHtvsZVFodg/HBIMCLDK4T8AAAA/SwMAAAAAAAAB2hEAAGgCAAAv4DHeNrvYPwWc9SdezOE/AAAAP0sDAAAAAAAAAdsRAABoAgAAfS7hLAbo2D/vJd9HDM7hPwAAAD9LAwAAAAAAAAHcEQAAaAIAAJ3rp35EHtk/2K/IZ7rP4T8AAAA/WwMAAAAAAAAB3REAAGgCAAC7qG7QglTZP9ivyGe6z+E/AAAAP1sDAAAAAAAAAd4RAABoAgAAC/cdH1KB2T9R60Enz9nhPwAAAD96AwAAAAAAAAHfEQAAaAIAAI/WtWqypNk/D4n+htne4T8AAAA/egMAAAAAAAAB4BEAAGgCAACPa3DyR7zZPw+J/obZ3uE/AAAAP4oDAAAAAAAAAeERAABoAgAA3yRluYHR2T/4Euimh+DhPwAAAD+KAwAAAAAAAAHiEQAAaAIAAHcClL9f5Nk/yya75uPj4T8AAAA/mQMAAAAAAAAB4xEAAGgCAAAT4MLFPffZP8smu+bj4+E/AAAAP5kDAAAAAAAAAeQRAABoAgAAeywJz4oT2j/4Euimh+DhPwAAAD+5AwAAAAAAAAHlEQAAaAIAAMt6uB1aQNo/nzqOJkDn4T8AAAA/uQMAAAAAAAAB5hEAAGgCAACBgPPt4HHaP3NOYWac6uE/AAAAP7kDAAAAAAAAAecRAABoAgAA62H0fsOl2j8CAPEFA/PhPwAAAD/IAwAAAAAAAAHoEQAAaAIAAD2wo82S0to/7InaJbH04T8AAAA/yAMAAAAAAAAB6REAAGgCAAAjR8eaqvraP6gnl4W7+eE/AAAAP+cDAAAAAAAAAeoRAABoAgAA2bdH45sU2z+oJ5eFu/nhPwAAAD/nAwAAAAAAAAHrEQAAaAIAAN1MAmsxLNs/krGApWn74T8AAAA/5wMAAAAAAAAB7BEAAGgCAADDTmuwszzbP3w7asUX/eE/AAAAPwcEAAAAAAAAAe0RAABoAgAARZlIdH5I2z+/na1lDfjhPwAAAD8HBAAAAAAAAAHuEQAAaAIAAEUuA/wTYNs/qCeXhbv54T8AAAA/BwQAAAAAAAAB7xEAAGgCAABhVg/GvH7bP6gnl4W7+eE/AAAAPyUEAAAAAAAAAfARAABoAgAAZYCE1eet2z98O2rFF/3hPwAAAD8lBAAAAAAAAAHxEQAAaAIAAIE9Sycm5Ns/ImMQRdAD4j8AAAA/JQQAAAAAAAAB8hEAAGgCAACFZ8A2URPcP/V244QsB+I/AAAAPzUEAAAAAAAAAfMRAABoAgAAI9qpxMQ93D8M7flkfgXiPwAAAD81BAAAAAAAAAH0EQAAaAIAANdKKg22V9w/9XbjhCwH4j8AAAA/VAQAAAAAAAAB9REAAGgCAABBl3AWA3TcP94AzaTaCOI/AAAAP1QEAAAAAAAAAfYRAABoAgAAjVBl3TyJ3D+bnokE5Q3iPwAAAD9jBAAAAAAAAAH3EQAAaAIAAEXB5SUuo9w/brJcREER4j8AAAA/YwQAAAAAAAAB+BEAAGgCAAArw05rsLPcP1g8RmTvEuI/AAAAP3MEAAAAAAAAAfkRAABoAgAAx6B9cY7G3D8rUBmkSxbiPwAAAD9zBAAAAAAAAAH6EQAAaAIAAPtb231K7Nw/FdoCxPkX4j8AAAA/kgQAAAAAAAAB+xEAAGgCAAAXGaLPiCLdPxXaAsT5F+I/AAAAP5IEAAAAAAAAAfwRAABoAgAAA0WAJDZi3T9Cxi+EnRTiPwAAAD+SBAAAAAAAAAH9EQAAaAIAAG8mgbUYlt0/WDxGZO8S4j8AAAA/sgQAAAAAAAAB/hEAAGgCAAC/dDAE6MLdP26yXERBEeI/AAAAP7IEAAAAAAAAAf8RAABoAgAA25w8zpDh3T9YPEZk7xLiPwAAAD+yBAAAAAAAAAEAEgAAaAIAAI8NvRaC+90/brJcREER4j8AAAA/0QQAAAAAAAABARIAAGgCAACRoneeFxPeP94AzaTaCOI/AAAAP9EEAAAAAAAAAQISAABoAgAAkzcyJq0q3j8M7flkfgXiPwAAAD/RBAAAAAAAAAEDEgAAaAIAAK1fPvBVSd4/DO35ZH4F4j8AAAA/4AQAAAAAAAABBBIAAGgCAACtXz7wVUnePwzt+WR+BeI/AAAAP+AEAAAAAAAAAQUSAABoAgAArV8+8FVJ3j8M7flkfgXiPwAAAD/wBAAAAAAAAAEGEgAAaAIAAK1fPvBVSd4/DO35ZH4F4j8AAAA/AAUAAAAAAAABBxIAAGgCAAB1ogiGHk/fP4nEd0bu6OE/AAAAPwAAAAAAAAAAAQgSAABoAgAAdaIIhh5P3z+JxHdG7ujhPwAAAD8QAAAAAAAAAAEJEgAAaAIAAHWiCIYeT98/icR3Ru7o4T8AAAA/EAAAAAAAAAABChIAAGgCAADD8LfU7XvfP586jiZA5+E/AAAAPx8AAAAAAAAAAQsSAABoAgAA+6sV4amh3z/hnNHGNeLhPwAAAD8fAAAAAAAAAAEMEgAAaAIAAPurFeGpod8/4ZzRxjXi4T8AAAA/PgAAAAAAAAABDRIAAGgCAAD7qxXhqaHfP+Gc0cY14uE/AAAAPz4AAAAAAAAAAQ4SAABoAgAA+6sV4amh3z/hnNHGNeLhPwAAAD8+AAAAAAAAAAEPEgAAaAIAAPrUnkGXZuA/Mogi6AHJ4T8AAAA/AAAAAAAAAAABEBIAAGgCAAD61J5Bl2bgPzKIIugByeE/AAAAPyAAAAAAAAAAARESAABoAgAA+tSeQZdm4D8yiCLoAcnhPwAAAD8gAAAAAAAAAAESEgAAaAIAADwPSCsShOA/dupliPfD4T8AAAA/IAAAAAAAAAABExIAAGgCAABktp/SeZrgP+Y41uiQu+E/AAAAPz8AAAAAAAAAARQSAABoAgAA9BSD+5i14D8/ETBp2LThPwAAAD8/AAAAAAAAAAEVEgAAaAIAAKiFA0SKz+A/bP1cKXyx4T8AAAA/PwAAAAAAAAABFhIAAGgCAADQLFvr8eXgP4JzcwnOr+E/AAAAP04AAAAAAAAAARcSAABoAgAARvjs0f354D+Z6YnpH67hPwAAAD9OAAAAAAAAAAEYEgAAaAIAACz6VReACuE/gnNzCc6v4T8AAAA/bgAAAAAAAAABGRIAAGgCAABgIPmbphjhP69foMlxrOE/AAAAP24AAAAAAAAAARoSAABoAgAA4mrWX3Ek4T/G1bapw6rhPwAAAD9uAAAAAAAAAAEbEgAAaAIAADyjFgRqMeE/H64QKguk4T8AAAA/jQAAAAAAAAABHBIAAGgCAACY21aoYj7hPzUkJwpdouE/AAAAP40AAAAAAAAAAR0SAABoAgAADKfojm5S4T8frhAqC6ThPwAAAD+NAAAAAAAAAAEeEgAAaAIAADROQDbWaOE/8sHjaWen4T8AAAA/mwAAAAAAAAABHxIAAGgCAAB2iOkfUYbhPx+uECoLpOE/AAAAP5sAAAAAAAAAASASAABoAgAAUAsHiBSf4T9Lmj3qrqDhPwAAAD+6AAAAAAAAAAEhEgAAaAIAAKDE+05OtOE/S5o96q6g4T8AAAA/ugAAAAAAAAABIhIAAGgCAACs2AG0osPhPzUkJwpdouE/AAAAP8kAAAAAAAAAASMSAABoAgAALiPfd23P4T81JCcKXaLhPwAAAD/JAAAAAAAAAAEkEgAAaAIAAGBJgvyT3eE/S5o96q6g4T8AAAA/6QAAAAAAAAABJRIAAGgCAABgSYL8k93hP0uaPequoOE/AAAAP+kAAAAAAAAAASYSAABoAgAAYEmC/JPd4T9Lmj3qrqDhPwAAAD/pAAAAAAAAAAEnEgAAaAIAAGBJgvyT3eE/S5o96q6g4T8AAAA/6QAAAAAAAAABKBIAAGgCAAD6MGtGbr/NPwAsicMDGe4/AAAAPwAAAAAAAAAAASkSAABoAgAAkuQkPSGjzT9A8sdBnjruPwAAAD8uAAAAAAAAAAEqEgAAaAIAAJLkJD0ho80/QPLHQZ467j8AAAA/LgAAAAAAAAABKxIAAGgCAACS5CQ9IaPNP0Dyx0GeOu4/AAAAPz0AAAAAAAAAASwSAABoAgAAkuQkPSGjzT9A8sdBnjruPwAAAD89AAAAAAAAAAEtEgAAaAIAAJLkJD0ho80/QPLHQZ467j8AAAA/PQAAAAAAAAABLhIAAGgCAACS5CQ9IaPNP0Dyx0GeOu4/AAAAPz0AAAAAAAAAAS8SAABoAgAAzl6y4J0Pzj+BuAbAOFzuPwAAAD9dAAAAAAAAAAEwEgAAaAIAADZAs3GAQ84/akLw3+Zd7j8AAAA/fAAAAAAAAAABMRIAAGgCAADSspz/823OPyfgrD/xYu4/AAAAP3wAAAAAAAAAATISAABoAgAAbiWGjWeYzj/6839/TWbuPwAAAD98AAAAAAAAAAEzEgAAaAIAAEC+EqAB0c4/EWqWX59k7j8AAAA/mwAAAAAAAAABNBIAAGgCAADeMPwtdfvOP/rzf39NZu4/AAAAP5sAAAAAAAAAATUSAABoAgAAeqPlu+glzz8+VsMfQ2HuPwAAAD+bAAAAAAAAAAE2EgAAaAIAALJeQ8ikS88/gbgGwDhc7j8AAAA/qwAAAAAAAAABNxIAAGgCAAB+YhVTqWzPP9qQYECAVe4/AAAAP6sAAAAAAAAAATgSAABoAgAA5q5bXPaIzz81abrAx07uPwAAAD/KAAAAAAAAAAE5EgAAaAIAALayLef6qc8/pbcqIWFG7j8AAAA/ygAAAAAAAAABOhIAAGgCAABOkFzt2LzPP/6PhKGoP+4/AAAAP8oAAAAAAAAAATsSAABoAgAAgrb/cf/Kzz8pfLFhTDzuPwAAAD/pAAAAAAAAAAE8EgAAaAIAAIpLuvmU4s8/bd70AUI37j8AAAA/6QAAAAAAAAABPRIAAGgCAAAeKen/cvXPP90sZWLbLu4/AAAAP+kAAAAAAAAAAT4SAABoAgAALXIjhpcN0D9k8euixiTuPwAAAD/5AAAAAAAAAAE/EgAAaAIAAC0H3g0tJdA/vclFIw4e7j8AAAA/+QAAAAAAAAABQBIAAGgCAACXUyQXekHQP1kE40NLEu4/AAAAPxgBAAAAAAAAAUESAABoAgAAzQ6CIzZn0D/LUlOk5AnuPwAAAD8YAQAAAAAAAAFCEgAAaAIAAJsSVK46iNA/Z43wxCH+7T8AAAA/GAEAAAAAAAABQxIAAGgCAABrFiY5P6nQP8BlSkVp9+0/AAAAPzcBAAAAAAAAAUQSAABoAgAAn9GDRfvO0D/tUXcFDfTtPwAAAD83AQAAAAAAAAFFEgAAaAIAAAkeyk5I69A/MbS6pQLv7T8AAAA/NwEAAAAAAAABRhIAAGgCAABxahBYlQfRPxs+pMWw8O0/AAAAP1cBAAAAAAAAAUcSAABoAgAAc//K3yof0T8xtLqlAu/tPwAAAD9XAQAAAAAAAAFIEgAAaAIAAFkBNCWtL9E/i4wUJkro7T8AAAA/VwEAAAAAAAABSRIAAGgCAAD13mIri0LRP6ECKwac5u0/AAAAP2YBAAAAAAAAAUoSAABoAgAAKQUGsLFQ0T/O7lfGP+PtPwAAAD9mAQAAAAAAAAFLEgAAaAIAACuawDdHaNE/+9qEhuPf7T8AAAA/hgEAAAAAAAABTBIAAGgCAAB5U7X+gH3RPz49yCbZ2u0/AAAAP4YBAAAAAAAAAU0SAABoAgAAlXvByCmc0T9Us94GK9ntPwAAAD+VAQAAAAAAAAFOEgAAaAIAALGjzZLSutE/mBUipyDU7T8AAAA/lQEAAAAAAAABTxIAAGgCAABPFrcgRuXRP8QBT2fE0O0/AAAAP6UBAAAAAAAAAVASAABoAgAANa3a7V0N0j8IZJIHusvtPwAAAD+lAQAAAAAAAAFREgAAaAIAADnXT/2IPNI/S8bVp6/G7T8AAAA/xAEAAAAAAAABUhIAAGgCAAAjbnPKoGTSP6SeLyj3v+0/AAAAP8QBAAAAAAAAAVMSAABoAgAA83FFVaWF0j/mAHPI7LrtPwAAAD/EAQAAAAAAAAFUEgAAaAIAAEErOhzfmtI/5gBzyOy67T8AAAA/4wEAAAAAAAABVRIAAGgCAACpd4AlLLfSP0HZzEg0tO0/AAAAP+MBAAAAAAAAAVYSAABoAgAAqww7rcHO0j9txfkI2LDtPwAAAD/jAQAAAAAAAAFXEgAAaAIAAHsQDTjG79I/xp1TiR+q7T8AAAA/AwIAAAAAAAABWBIAAGgCAABJFN/CyhDTP/SJgEnDpu0/AAAAPwMCAAAAAAAAAVkSAABoAgAAM6sCkOI40z8hdq0JZ6PtPwAAAD8DAgAAAAAAAAFaEgAAaAIAAIP5sd6xZdM/ek4Hiq6c7T8AAAA/EgIAAAAAAAABWxIAAGgCAACHIyfu3JTTP3pOB4qunO0/AAAAPxICAAAAAAAAAVwSAABoAgAAbbpKu/S80z96TgeKrpztPwAAAD8mAgAAAAAAAAFdEgAAaAIAAFdRbogM5dM/ZNjwqVye7T8AAAA/JgIAAAAAAAABXhIAAGgCAADBnbSRWQHUP6g6NEpSme0/AAAAPyYCAAAAAAAAAV8SAABoAgAAKer6mqYd1D+9sEoqpJftPwAAAD9GAgAAAAAAAAFgEgAAaAIAAN1ae+OXN9Q/Lf+6ij2P7T8AAAA/RgIAAAAAAAABYRIAAGgCAADf7zVrLU/UP0R10WqPje0/AAAAP0YCAAAAAAAAAWISAABoAgAASTx8dHpr1D/qnHfqR5TtPwAAAD9lAgAAAAAAAAFjEgAAaAIAAH332YA2kdQ/6px36keU7T8AAAA/ZQIAAAAAAAABZBIAAGgCAACBIU+QYcDUP72wSiqkl+0/AAAAP2UCAAAAAAAAAWUSAABoAgAA0W/+3jDt1D+9sEoqpJftPwAAAD+EAgAAAAAAAAFmEgAAaAIAAAUrXOvsEtU/vbBKKqSX7T8AAAA/hAIAAAAAAAABZxIAAGgCAAA95rn3qDjVP9QmYQr2le0/AAAAP4QCAAAAAAAAAWgSAABoAgAAWQ7GwVFX1T/UJmEK9pXtPwAAAD+UAgAAAAAAAAFpEgAAaAIAAHM20ov6ddU/1CZhCvaV7T8AAAA/lAIAAAAAAAABahIAAGgCAAApp1LU64/VP72wSiqkl+0/AAAAP7MCAAAAAAAAAWsSAABoAgAALTwNXIGn1T+RxB1qAJvtPwAAAD+zAgAAAAAAAAFsEgAAaAIAAC3Rx+MWv9U/ek4Hiq6c7T8AAAA/swIAAAAAAAABbRIAAGgCAAB7iryqUNTVP3pOB4qunO0/AAAAP9ICAAAAAAAAAW4SAABoAgAAS46ONVX11T8KAJcpFaXtPwAAAD/SAgAAAAAAAAFvEgAAaAIAAJncPYQkItY/TWLayQqg7T8AAAA/0gIAAAAAAAABcBIAAGgCAAAFvj4VB1bWPzfsw+m4oe0/AAAAP/ICAAAAAAAAAXESAABoAgAAnzAoo3qA1j837MPpuKHtPwAAAD/yAgAAAAAAAAFyEgAAaAIAACMQwO7ao9Y/N+zD6bih7T8AAAA/8gIAAAAAAAABcxIAAGgCAADZgEA3zL3WP01i2skKoO0/AAAAPwEDAAAAAAAAAXQSAABoAgAAjfHAf73X1j8hdq0JZ6PtPwAAAD8BAwAAAAAAAAF1EgAAaAIAAI+GewdT79Y/xp1TiR+q7T8AAAA/IAMAAAAAAAABdhIAAGgCAACRGzaP6AbXP7EnPanNq+0/AAAAPyADAAAAAAAAAXcSAABoAgAAkbDwFn4e1z+asSbJe63tPwAAAD8gAwAAAAAAAAF4EgAAaAIAAPv8NiDLOtc/Vk/jKIay7T8AAAA/QAMAAAAAAAABeRIAAGgCAAAVJUPqc1nXPypjtmjite0/AAAAP0ADAAAAAAAAAXoSAABoAgAA/7tmt4uB1z8T7Z+IkLftPwAAAD9AAwAAAAAAAAF7EgAAaAIAALfBoYcSs9c/E+2fiJC37T8AAAA/XwMAAAAAAAABfBIAAGgCAAAHEFHW4d/XP6SeLyj3v+0/AAAAP18DAAAAAAAAAX0SAABoAgAAie/oIUID2D+PKBlIpcHtPwAAAD9fAwAAAAAAAAF+EgAAaAIAAKUX9evqIdg/jygZSKXB7T8AAAA/bwMAAAAAAAABfxIAAGgCAABbiHU03DvYP2I87IcBxe0/AAAAP28DAAAAAAAAAYASAABoAgAAqUFq+xVR2D9iPOyHAcXtPwAAAD+OAwAAAAAAAAGBEgAAaAIAAF+y6kMHa9g/NFC/x13I7T8AAAA/jgMAAAAAAAABghIAAGgCAAD5jxlK5X3YP0vG1aevxu0/AAAAP50DAAAAAAAAAYMSAABoAgAARUkOER+T2D+PKBlIpcHtPwAAAD+dAwAAAAAAAAGEEgAAaAIAAPm5jlkQrdg/YjzshwHF7T8AAAA/rQMAAAAAAAABhRIAAGgCAADJvWDkFM7YP0vG1aevxu0/AAAAP60DAAAAAAAAAYYSAABoAgAAs1SEsSz22D9LxtWnr8btPwAAAD/MAwAAAAAAAAGHEgAAaAIAAB02hUIPKtk/S8bVp6/G7T8AAAA/zAMAAAAAAAABiBIAAGgCAAC7qG7QglTZP0vG1aevxu0/AAAAP8wDAAAAAAAAAYkSAABoAgAAP4gGHON32T9iPOyHAcXtPwAAAD/sAwAAAAAAAAGKEgAAaAIAAFuwEuaLltk/S8bVp6/G7T8AAAA/7AMAAAAAAAABixIAAGgCAABZRc1tIa7ZPx7aqOcLyu0/AAAAP+wDAAAAAAAAAYwSAABoAgAADbZNthLI2T9LxtWnr8btPwAAAD/7AwAAAAAAAAGNEgAAaAIAAHcClL9f5Nk/jygZSKXB7T8AAAA/+wMAAAAAAAABjhIAAGgCAACRKqCJCAPaP48oGUilwe0/AAAAPxoEAAAAAAAAAY8SAABoAgAAr1KsU7Eh2j/RilzomrztPwAAAD8aBAAAAAAAAAGQEgAAaAIAADEyRJ8RRdo/uhRGCEm+7T8AAAA/KgQAAAAAAAABkRIAAGgCAACBgPPt4HHaP9GKXOiavO0/AAAAPyoEAAAAAAAAAZISAABoAgAAnT26Px+o2j+6FEYISb7tPwAAAD86BAAAAAAAAAGTEgAAaAIAAKNnL09K19o/pJ4vKPe/7T8AAAA/OgQAAAAAAAABlBIAAGgCAADZIo1bBv3aP3iyAmhTw+0/AAAAP1kEAAAAAAAAAZUSAABoAgAAqSZf5goe2z9LxtWnr8btPwAAAD9ZBAAAAAAAAAGWEgAAaAIAAKe7GW6gNds/NFC/x13I7T8AAAA/WQQAAAAAAAABlxIAAGgCAACpUNT1NU3bPwhkkge6y+0/AAAAP2kEAAAAAAAAAZgSAABoAgAAYcFUPidn2z8IZJIHusvtPwAAAD9pBAAAAAAAAAGZEgAAaAIAAJV8skrjjNs/ros4h3LS7T8AAAA/iAQAAAAAAAABmhIAAGgCAADlymGZsrnbP4KfC8fO1e0/AAAAP4gEAAAAAAAAAZsSAABoAgAAt2Puq0zy2z+YFSKnINTtPwAAAD+XBAAAAAAAAAGcEgAAaAIAAAmynfobH9w/ayn15nzX7T8AAAA/lwQAAAAAAAABnRIAAGgCAACjJIeIj0ncPz49yCbZ2u0/AAAAP6cEAAAAAAAAAZ4SAABoAgAAcyhZE5Rq3D/72oSG49/tPwAAAD+nBAAAAAAAAAGfEgAAaAIAAD8sK56Yi9w/t3hB5u3k7T8AAAA/xgQAAAAAAAABoBIAAGgCAACpeHGn5afcP+RkbqaR4e0/AAAAP8YEAAAAAAAAAaESAABoAgAAX+nx79bB3D/O7lfGP+PtPwAAAD/GBAAAAAAAAAGiEgAAaAIAAOHIiTs35dw/zu5Xxj/j7T8AAAA/5gQAAAAAAAABoxIAAGgCAADLX60ITw3dP87uV8Y/4+0/AAAAP+YEAAAAAAAAAaQSAABoAgAAA7DFnKBK3T/kZG6mkeHtPwAAAD/mBAAAAAAAAAGlEgAAaAIAAIckGHCWhd0/+9qEhuPf7T8AAAA/BQUAAAAAAAABphIAAGgCAADvBRkBebndP7d4Qebt5O0/AAAAPwUFAAAAAAAAAacSAABoAgAA25w8zpDh3T9HKtGFVO3tPwAAAD8FBQAAAAAAAAGoEgAAaAIAAEPpgtfd/d0/RyrRhVTt7T8AAAA/FAUAAAAAAAABqRIAAGgCAACRoneeFxPePzG0uqUC7+0/AAAAPxQFAAAAAAAAAaoSAABoAgAARRP45ggt3j8xtLqlAu/tPwAAAD80BQAAAAAAAAGrEgAAaAIAAMfyjzJpUN4/7VF3BQ307T8AAAA/NAUAAAAAAAABrBIAAGgCAAAXQT+BOH3eP8BlSkVp9+0/AAAAPzQFAAAAAAAAAa0SAABoAgAA69nLk9K13j+r7zNlF/ntPwAAAD9TBQAAAAAAAAGuEgAAaAIAAFO7zCS16d4/q+8zZRf57T8AAAA/UwUAAAAAAAABrxIAAGgCAABV5UE04BjfP9fbYCW79e0/AAAAP1MFAAAAAAAAAbASAABoAgAAjaCfQJw+3z/AZUpFafftPwAAAD9jBQAAAAAAAAGxEgAAaAIAAKnIqwpFXd8/19tgJbv17T8AAAA/YwUAAAAAAAABshIAAGgCAAARFfITknnfPwTIjeVe8u0/AAAAP4IFAAAAAAAAAbMSAABoAgAAXc7m2suO3z8xtLqlAu/tPwAAAD+CBQAAAAAAAAG0EgAAaAIAAPurFeGpod8/RyrRhVTt7T8AAAA/kQUAAAAAAAABtRIAAGgCAADLr+drrsLfPzG0uqUC7+0/AAAAP5EFAAAAAAAAAbYSAABoAgAAZSLR+SHt3z9eoOdlpuvtPwAAAD+hBQAAAAAAAAG3EgAAaAIAAA4UBmVUD+A/RyrRhVTt7T8AAAA/oQUAAAAAAAABuBIAAGgCAADEhIatRSngP3QW/kX46e0/AAAAP8AFAAAAAAAAAbkSAABoAgAA6iveVK0/4D+3eEHm7eTtPwAAAD/ABQAAAAAAAAG6EgAAaAIAAPg/5LkBT+A/zu5Xxj/j7T8AAAA/wAUAAAAAAAABuxIAAGgCAAB6isF9zFrgP+RkbqaR4e0/AAAAP9AFAAAAAAAAAbwSAABoAgAASPnYgDtk4D/kZG6mkeHtPwAAAD/QBQAAAAAAAAG9EgAAaAIAAMhDtkQGcOA/+9qEhuPf7T8AAAA/7wUAAAAAAAABvhIAAGgCAABuoDAoo3rgPyfHsUaH3O0/AAAAP+8FAAAAAAAAAb8SAABoAgAAythwzJuH4D9rKfXmfNftPwAAAD//BQAAAAAAAAHAEgAAaAIAAPJ/yHMDnuA/Pj3IJtna7T8AAAA//wUAAAAAAAABwRIAAGgCAABAOb06PbPgPz49yCbZ2u0/AAAAPw4GAAAAAAAAAcISAABoAgAA9Kk9gy7N4D9rKfXmfNftPwAAAD8OBgAAAAAAAAHDEgAAaAIAAPY++ArE5OA/ayn15nzX7T8AAAA/LgYAAAAAAAABxBIAAGgCAABG+OzR/fngP4KfC8fO1e0/AAAAPy4GAAAAAAAAAcUSAABoAgAA4NUb2NsM4T+YFSKnINTtPwAAAD8uBgAAAAAAAAHGEgAAaAIAADoOXHzUGeE/xAFPZ8TQ7T8AAAA/OwYAAAAAAAABxxIAAGgCAAC8WDlAnyXhP9t3ZUcWz+0/AAAAPzsGAAAAAAAAAcgSAABoAgAAFpF55Jcy4T/y7XsnaM3tPwAAAD9bBgAAAAAAAAHJEgAAaAIAAP6S4ikaQ+E/Htqo5wvK7T8AAAA/WwYAAAAAAAAByhIAAGgCAAAmOjrRgVnhP9t3ZUcWz+0/AAAAP2oGAAAAAAAAAcsSAABoAgAA2qq6GXNz4T8IZJIHusvtPwAAAD9qBgAAAAAAAAHMEgAAaAIAALYt2IE2jOE/8u17J2jN7T8AAAA/egYAAAAAAAABzRIAAGgCAADc1C8pnqLhP/Lteydoze0/AAAAP3oGAAAAAAAAAc4SAABoAgAAerJeL3y14T/y7XsnaM3tPwAAAD+ZBgAAAAAAAAHPEgAAaAIAAKzYAbSiw+E/xAFPZ8TQ7T8AAAA/mQYAAAAAAAAB0BIAAGgCAADi/qQ4ydHhP8QBT2fE0O0/AAAAP6kGAAAAAAAAAdESAABoAgAAYEmC/JPd4T/EAU9nxNDtPwAAAD+pBgAAAAAAAAHSEgAAaAIAAOSTX8Be6eE/mBUipyDU7T8AAAA/uAYAAAAAAAAB0xIAAGgCAACK8Nmj+/PhP66LOIdy0u0/AAAAP7gGAAAAAAAAAdQSAABoAgAACju3Z8b/4T+YFSKnINTtPwAAAD/IBgAAAAAAAAHVEgAAaAIAAPI8IK1IEOI/mBUipyDU7T8AAAA/yAYAAAAAAAAB1hIAAGgCAACamZqQ5RriP9t3ZUcWz+0/AAAAP+cGAAAAAAAAAdcSAABoAgAAmpmakOUa4j/bd2VHFs/tPwAAAD/nBgAAAAAAAAHYEgAAaAIAAJqZmpDlGuI/23dlRxbP7T8AAAA/9wYAAAAAAAAB2RIAAGgCAACamZqQ5RriP9t3ZUcWz+0/AAAAP/cGAAAAAAAACw=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45|0.687|0.779|24.387|20.764|18.025|1.667|5.703003|0.6549988|0.5579987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7402</TotalTime>
  <Words>654</Words>
  <Application>Microsoft Macintosh PowerPoint</Application>
  <PresentationFormat>Custom</PresentationFormat>
  <Paragraphs>84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Cambria Math</vt:lpstr>
      <vt:lpstr>Century Gothic</vt:lpstr>
      <vt:lpstr>Euphemia</vt:lpstr>
      <vt:lpstr>Symbol</vt:lpstr>
      <vt:lpstr>Times New Roman</vt:lpstr>
      <vt:lpstr>Math 16x9</vt:lpstr>
      <vt:lpstr>Dijkstra’s Algorithm</vt:lpstr>
      <vt:lpstr>Dijkstra’a SSSP Algorithm</vt:lpstr>
      <vt:lpstr>Dijkstra’s SSSP Algorithm</vt:lpstr>
      <vt:lpstr>Dijsktra Example</vt:lpstr>
      <vt:lpstr>Dijkstra’s Running Time (min-heap)</vt:lpstr>
      <vt:lpstr>Dijkstra’s Running Time (array)</vt:lpstr>
      <vt:lpstr>Correctness of Dijkstra</vt:lpstr>
      <vt:lpstr>Correctness of Dijkstra, Continued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204</cp:revision>
  <dcterms:created xsi:type="dcterms:W3CDTF">2017-10-30T18:09:14Z</dcterms:created>
  <dcterms:modified xsi:type="dcterms:W3CDTF">2019-07-28T03:54:27Z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